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strictFirstAndLastChars="0" saveSubsetFonts="1" autoCompressPictures="0">
  <p:sldMasterIdLst>
    <p:sldMasterId id="2147483648" r:id="rId1"/>
  </p:sldMasterIdLst>
  <p:notesMasterIdLst>
    <p:notesMasterId r:id="rId10"/>
  </p:notesMasterIdLst>
  <p:handoutMasterIdLst>
    <p:handoutMasterId r:id="rId11"/>
  </p:handoutMasterIdLst>
  <p:sldIdLst>
    <p:sldId id="259" r:id="rId2"/>
    <p:sldId id="257" r:id="rId3"/>
    <p:sldId id="291" r:id="rId4"/>
    <p:sldId id="292" r:id="rId5"/>
    <p:sldId id="289" r:id="rId6"/>
    <p:sldId id="290" r:id="rId7"/>
    <p:sldId id="293" r:id="rId8"/>
    <p:sldId id="294" r:id="rId9"/>
  </p:sldIdLst>
  <p:sldSz cx="24384000" cy="13716000"/>
  <p:notesSz cx="9144000" cy="6858000"/>
  <p:defaultTextStyle>
    <a:defPPr>
      <a:defRPr lang="en-US"/>
    </a:defPPr>
    <a:lvl1pPr algn="l" defTabSz="825500" rtl="0" eaLnBrk="0" fontAlgn="base" hangingPunct="0">
      <a:spcBef>
        <a:spcPct val="0"/>
      </a:spcBef>
      <a:spcAft>
        <a:spcPct val="0"/>
      </a:spcAft>
      <a:defRPr sz="2000" kern="1200">
        <a:solidFill>
          <a:srgbClr val="74808C"/>
        </a:solidFill>
        <a:latin typeface="Poppins" charset="0"/>
        <a:ea typeface="Poppins" charset="0"/>
        <a:cs typeface="Poppins" charset="0"/>
        <a:sym typeface="Poppins" charset="0"/>
      </a:defRPr>
    </a:lvl1pPr>
    <a:lvl2pPr marL="457200" indent="-228600" algn="l" defTabSz="825500" rtl="0" eaLnBrk="0" fontAlgn="base" hangingPunct="0">
      <a:spcBef>
        <a:spcPct val="0"/>
      </a:spcBef>
      <a:spcAft>
        <a:spcPct val="0"/>
      </a:spcAft>
      <a:defRPr sz="2000" kern="1200">
        <a:solidFill>
          <a:srgbClr val="74808C"/>
        </a:solidFill>
        <a:latin typeface="Poppins" charset="0"/>
        <a:ea typeface="Poppins" charset="0"/>
        <a:cs typeface="Poppins" charset="0"/>
        <a:sym typeface="Poppins" charset="0"/>
      </a:defRPr>
    </a:lvl2pPr>
    <a:lvl3pPr marL="914400" indent="-457200" algn="l" defTabSz="825500" rtl="0" eaLnBrk="0" fontAlgn="base" hangingPunct="0">
      <a:spcBef>
        <a:spcPct val="0"/>
      </a:spcBef>
      <a:spcAft>
        <a:spcPct val="0"/>
      </a:spcAft>
      <a:defRPr sz="2000" kern="1200">
        <a:solidFill>
          <a:srgbClr val="74808C"/>
        </a:solidFill>
        <a:latin typeface="Poppins" charset="0"/>
        <a:ea typeface="Poppins" charset="0"/>
        <a:cs typeface="Poppins" charset="0"/>
        <a:sym typeface="Poppins" charset="0"/>
      </a:defRPr>
    </a:lvl3pPr>
    <a:lvl4pPr marL="1371600" indent="-685800" algn="l" defTabSz="825500" rtl="0" eaLnBrk="0" fontAlgn="base" hangingPunct="0">
      <a:spcBef>
        <a:spcPct val="0"/>
      </a:spcBef>
      <a:spcAft>
        <a:spcPct val="0"/>
      </a:spcAft>
      <a:defRPr sz="2000" kern="1200">
        <a:solidFill>
          <a:srgbClr val="74808C"/>
        </a:solidFill>
        <a:latin typeface="Poppins" charset="0"/>
        <a:ea typeface="Poppins" charset="0"/>
        <a:cs typeface="Poppins" charset="0"/>
        <a:sym typeface="Poppins" charset="0"/>
      </a:defRPr>
    </a:lvl4pPr>
    <a:lvl5pPr marL="1828800" indent="-914400" algn="l" defTabSz="825500" rtl="0" eaLnBrk="0" fontAlgn="base" hangingPunct="0">
      <a:spcBef>
        <a:spcPct val="0"/>
      </a:spcBef>
      <a:spcAft>
        <a:spcPct val="0"/>
      </a:spcAft>
      <a:defRPr sz="2000" kern="1200">
        <a:solidFill>
          <a:srgbClr val="74808C"/>
        </a:solidFill>
        <a:latin typeface="Poppins" charset="0"/>
        <a:ea typeface="Poppins" charset="0"/>
        <a:cs typeface="Poppins" charset="0"/>
        <a:sym typeface="Poppins" charset="0"/>
      </a:defRPr>
    </a:lvl5pPr>
    <a:lvl6pPr marL="2286000" algn="l" defTabSz="914400" rtl="0" eaLnBrk="1" latinLnBrk="0" hangingPunct="1">
      <a:defRPr sz="2000" kern="1200">
        <a:solidFill>
          <a:srgbClr val="74808C"/>
        </a:solidFill>
        <a:latin typeface="Poppins" charset="0"/>
        <a:ea typeface="Poppins" charset="0"/>
        <a:cs typeface="Poppins" charset="0"/>
        <a:sym typeface="Poppins" charset="0"/>
      </a:defRPr>
    </a:lvl6pPr>
    <a:lvl7pPr marL="2743200" algn="l" defTabSz="914400" rtl="0" eaLnBrk="1" latinLnBrk="0" hangingPunct="1">
      <a:defRPr sz="2000" kern="1200">
        <a:solidFill>
          <a:srgbClr val="74808C"/>
        </a:solidFill>
        <a:latin typeface="Poppins" charset="0"/>
        <a:ea typeface="Poppins" charset="0"/>
        <a:cs typeface="Poppins" charset="0"/>
        <a:sym typeface="Poppins" charset="0"/>
      </a:defRPr>
    </a:lvl7pPr>
    <a:lvl8pPr marL="3200400" algn="l" defTabSz="914400" rtl="0" eaLnBrk="1" latinLnBrk="0" hangingPunct="1">
      <a:defRPr sz="2000" kern="1200">
        <a:solidFill>
          <a:srgbClr val="74808C"/>
        </a:solidFill>
        <a:latin typeface="Poppins" charset="0"/>
        <a:ea typeface="Poppins" charset="0"/>
        <a:cs typeface="Poppins" charset="0"/>
        <a:sym typeface="Poppins" charset="0"/>
      </a:defRPr>
    </a:lvl8pPr>
    <a:lvl9pPr marL="3657600" algn="l" defTabSz="914400" rtl="0" eaLnBrk="1" latinLnBrk="0" hangingPunct="1">
      <a:defRPr sz="2000" kern="1200">
        <a:solidFill>
          <a:srgbClr val="74808C"/>
        </a:solidFill>
        <a:latin typeface="Poppins" charset="0"/>
        <a:ea typeface="Poppins" charset="0"/>
        <a:cs typeface="Poppins" charset="0"/>
        <a:sym typeface="Poppins" charset="0"/>
      </a:defRPr>
    </a:lvl9pPr>
  </p:defaultTextStyle>
  <p:extLst>
    <p:ext uri="{EFAFB233-063F-42B5-8137-9DF3F51BA10A}">
      <p15:sldGuideLst xmlns:p15="http://schemas.microsoft.com/office/powerpoint/2012/main">
        <p15:guide id="1" pos="740">
          <p15:clr>
            <a:srgbClr val="A4A3A4"/>
          </p15:clr>
        </p15:guide>
        <p15:guide id="2" orient="horz" pos="691">
          <p15:clr>
            <a:srgbClr val="A4A3A4"/>
          </p15:clr>
        </p15:guide>
        <p15:guide id="3" orient="horz" pos="7903" userDrawn="1">
          <p15:clr>
            <a:srgbClr val="A4A3A4"/>
          </p15:clr>
        </p15:guide>
        <p15:guide id="4" pos="14620">
          <p15:clr>
            <a:srgbClr val="A4A3A4"/>
          </p15:clr>
        </p15:guide>
        <p15:guide id="5" pos="76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3CA8"/>
    <a:srgbClr val="416FFE"/>
    <a:srgbClr val="F74B53"/>
    <a:srgbClr val="FFFFFF"/>
    <a:srgbClr val="292829"/>
    <a:srgbClr val="C4CBD1"/>
    <a:srgbClr val="000000"/>
    <a:srgbClr val="F0F4F7"/>
    <a:srgbClr val="7E7C80"/>
    <a:srgbClr val="878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06799F8-075E-4A3A-A7F6-7FBC6576F1A4}" styleName="Стиль из темы 2 - акцент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585"/>
    <p:restoredTop sz="92878"/>
  </p:normalViewPr>
  <p:slideViewPr>
    <p:cSldViewPr showGuides="1">
      <p:cViewPr varScale="1">
        <p:scale>
          <a:sx n="52" d="100"/>
          <a:sy n="52" d="100"/>
        </p:scale>
        <p:origin x="1320" y="192"/>
      </p:cViewPr>
      <p:guideLst>
        <p:guide pos="740"/>
        <p:guide orient="horz" pos="691"/>
        <p:guide orient="horz" pos="7903"/>
        <p:guide pos="14620"/>
        <p:guide pos="7680"/>
      </p:guideLst>
    </p:cSldViewPr>
  </p:slideViewPr>
  <p:notesTextViewPr>
    <p:cViewPr>
      <p:scale>
        <a:sx n="1" d="1"/>
        <a:sy n="1" d="1"/>
      </p:scale>
      <p:origin x="0" y="0"/>
    </p:cViewPr>
  </p:notesTextViewPr>
  <p:sorterViewPr>
    <p:cViewPr>
      <p:scale>
        <a:sx n="73" d="100"/>
        <a:sy n="73" d="100"/>
      </p:scale>
      <p:origin x="0" y="0"/>
    </p:cViewPr>
  </p:sorterViewPr>
  <p:notesViewPr>
    <p:cSldViewPr>
      <p:cViewPr varScale="1">
        <p:scale>
          <a:sx n="99" d="100"/>
          <a:sy n="99" d="100"/>
        </p:scale>
        <p:origin x="2280"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wrap="square" lIns="91440" tIns="45720" rIns="91440" bIns="45720" numCol="1" anchor="t" anchorCtr="0" compatLnSpc="1">
            <a:prstTxWarp prst="textNoShape">
              <a:avLst/>
            </a:prstTxWarp>
          </a:bodyPr>
          <a:lstStyle>
            <a:lvl1pPr eaLnBrk="1">
              <a:defRPr sz="1200"/>
            </a:lvl1pPr>
          </a:lstStyle>
          <a:p>
            <a:endParaRPr lang="en-US" altLang="en-US" dirty="0"/>
          </a:p>
        </p:txBody>
      </p:sp>
      <p:sp>
        <p:nvSpPr>
          <p:cNvPr id="3" name="Date Placeholder 2"/>
          <p:cNvSpPr>
            <a:spLocks noGrp="1"/>
          </p:cNvSpPr>
          <p:nvPr>
            <p:ph type="dt" sz="quarter" idx="1"/>
          </p:nvPr>
        </p:nvSpPr>
        <p:spPr>
          <a:xfrm>
            <a:off x="5179484" y="0"/>
            <a:ext cx="3962400" cy="344091"/>
          </a:xfrm>
          <a:prstGeom prst="rect">
            <a:avLst/>
          </a:prstGeom>
        </p:spPr>
        <p:txBody>
          <a:bodyPr vert="horz" wrap="square" lIns="91440" tIns="45720" rIns="91440" bIns="45720" numCol="1" anchor="t" anchorCtr="0" compatLnSpc="1">
            <a:prstTxWarp prst="textNoShape">
              <a:avLst/>
            </a:prstTxWarp>
          </a:bodyPr>
          <a:lstStyle>
            <a:lvl1pPr algn="r" eaLnBrk="1">
              <a:defRPr sz="1200"/>
            </a:lvl1pPr>
          </a:lstStyle>
          <a:p>
            <a:fld id="{7C28E385-EB9C-564E-9211-E232FEF8F4E8}" type="datetimeFigureOut">
              <a:rPr lang="en-US" altLang="en-US"/>
              <a:pPr/>
              <a:t>4/1/24</a:t>
            </a:fld>
            <a:endParaRPr lang="en-US" altLang="en-US"/>
          </a:p>
        </p:txBody>
      </p:sp>
      <p:sp>
        <p:nvSpPr>
          <p:cNvPr id="4" name="Footer Placeholder 3"/>
          <p:cNvSpPr>
            <a:spLocks noGrp="1"/>
          </p:cNvSpPr>
          <p:nvPr>
            <p:ph type="ftr" sz="quarter" idx="2"/>
          </p:nvPr>
        </p:nvSpPr>
        <p:spPr>
          <a:xfrm>
            <a:off x="0" y="6513910"/>
            <a:ext cx="3962400" cy="344090"/>
          </a:xfrm>
          <a:prstGeom prst="rect">
            <a:avLst/>
          </a:prstGeom>
        </p:spPr>
        <p:txBody>
          <a:bodyPr vert="horz" wrap="square" lIns="91440" tIns="45720" rIns="91440" bIns="45720" numCol="1" anchor="b" anchorCtr="0" compatLnSpc="1">
            <a:prstTxWarp prst="textNoShape">
              <a:avLst/>
            </a:prstTxWarp>
          </a:bodyPr>
          <a:lstStyle>
            <a:lvl1pPr eaLnBrk="1">
              <a:defRPr sz="1200"/>
            </a:lvl1pPr>
          </a:lstStyle>
          <a:p>
            <a:endParaRPr lang="en-US" altLang="en-US" b="1" dirty="0">
              <a:solidFill>
                <a:srgbClr val="416FFE"/>
              </a:solidFill>
              <a:latin typeface="Gilroy Bold" pitchFamily="2" charset="0"/>
            </a:endParaRPr>
          </a:p>
        </p:txBody>
      </p:sp>
      <p:sp>
        <p:nvSpPr>
          <p:cNvPr id="5" name="Slide Number Placeholder 4"/>
          <p:cNvSpPr>
            <a:spLocks noGrp="1"/>
          </p:cNvSpPr>
          <p:nvPr>
            <p:ph type="sldNum" sz="quarter" idx="3"/>
          </p:nvPr>
        </p:nvSpPr>
        <p:spPr>
          <a:xfrm>
            <a:off x="5179484" y="6513910"/>
            <a:ext cx="3962400" cy="344090"/>
          </a:xfrm>
          <a:prstGeom prst="rect">
            <a:avLst/>
          </a:prstGeom>
        </p:spPr>
        <p:txBody>
          <a:bodyPr vert="horz" wrap="square" lIns="91440" tIns="45720" rIns="91440" bIns="45720" numCol="1" anchor="b" anchorCtr="0" compatLnSpc="1">
            <a:prstTxWarp prst="textNoShape">
              <a:avLst/>
            </a:prstTxWarp>
          </a:bodyPr>
          <a:lstStyle>
            <a:lvl1pPr algn="r" eaLnBrk="1">
              <a:defRPr sz="1200"/>
            </a:lvl1pPr>
          </a:lstStyle>
          <a:p>
            <a:fld id="{E826F3B1-BF39-5742-BB1D-197BBAEAA9B1}" type="slidenum">
              <a:rPr lang="en-US" altLang="en-US"/>
              <a:pPr/>
              <a:t>‹#›</a:t>
            </a:fld>
            <a:endParaRPr lang="en-US" alt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Rectangle 1"/>
          <p:cNvSpPr>
            <a:spLocks noGrp="1" noRot="1" noChangeAspect="1"/>
          </p:cNvSpPr>
          <p:nvPr>
            <p:ph type="sldImg"/>
          </p:nvPr>
        </p:nvSpPr>
        <p:spPr bwMode="auto">
          <a:xfrm>
            <a:off x="2286000" y="514350"/>
            <a:ext cx="4572000" cy="2571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sp>
      <p:sp>
        <p:nvSpPr>
          <p:cNvPr id="4098" name="Rectangle 2"/>
          <p:cNvSpPr>
            <a:spLocks noGrp="1"/>
          </p:cNvSpPr>
          <p:nvPr>
            <p:ph type="body" sz="quarter" idx="1"/>
          </p:nvPr>
        </p:nvSpPr>
        <p:spPr bwMode="auto">
          <a:xfrm>
            <a:off x="1219200" y="3257550"/>
            <a:ext cx="6705600" cy="3086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x-none" altLang="x-none" noProof="0">
                <a:sym typeface="Helvetica Neue" charset="0"/>
              </a:rPr>
              <a:t>Click to edit Master text styles</a:t>
            </a:r>
          </a:p>
          <a:p>
            <a:pPr lvl="1"/>
            <a:r>
              <a:rPr lang="x-none" altLang="x-none" noProof="0">
                <a:sym typeface="Helvetica Neue" charset="0"/>
              </a:rPr>
              <a:t>Second level</a:t>
            </a:r>
          </a:p>
          <a:p>
            <a:pPr lvl="2"/>
            <a:r>
              <a:rPr lang="x-none" altLang="x-none" noProof="0">
                <a:sym typeface="Helvetica Neue" charset="0"/>
              </a:rPr>
              <a:t>Third level</a:t>
            </a:r>
          </a:p>
          <a:p>
            <a:pPr lvl="3"/>
            <a:r>
              <a:rPr lang="x-none" altLang="x-none" noProof="0">
                <a:sym typeface="Helvetica Neue" charset="0"/>
              </a:rPr>
              <a:t>Fourth level</a:t>
            </a:r>
          </a:p>
          <a:p>
            <a:pPr lvl="4"/>
            <a:r>
              <a:rPr lang="x-none" altLang="x-none" noProof="0">
                <a:sym typeface="Helvetica Neue" charset="0"/>
              </a:rPr>
              <a:t>Fifth level</a:t>
            </a:r>
          </a:p>
        </p:txBody>
      </p:sp>
    </p:spTree>
  </p:cSld>
  <p:clrMap bg1="lt1" tx1="dk1" bg2="lt2" tx2="dk2" accent1="accent1" accent2="accent2" accent3="accent3" accent4="accent4" accent5="accent5" accent6="accent6" hlink="hlink" folHlink="folHlink"/>
  <p:notesStyle>
    <a:lvl1pPr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1pPr>
    <a:lvl2pPr indent="2286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2pPr>
    <a:lvl3pPr indent="4572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3pPr>
    <a:lvl4pPr indent="6858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4pPr>
    <a:lvl5pPr indent="914400" algn="l" defTabSz="457200" rtl="0" eaLnBrk="0" fontAlgn="base" hangingPunct="0">
      <a:lnSpc>
        <a:spcPct val="117000"/>
      </a:lnSpc>
      <a:spcBef>
        <a:spcPct val="0"/>
      </a:spcBef>
      <a:spcAft>
        <a:spcPct val="0"/>
      </a:spcAft>
      <a:defRPr sz="2200" kern="1200">
        <a:solidFill>
          <a:srgbClr val="000000"/>
        </a:solidFill>
        <a:latin typeface="Helvetica Neue" charset="0"/>
        <a:ea typeface="Helvetica Neue" charset="0"/>
        <a:cs typeface="Helvetica Neue" charset="0"/>
        <a:sym typeface="Helvetica Neue"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2441405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3878327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71713" y="1729334"/>
            <a:ext cx="19504148" cy="2178050"/>
          </a:xfrm>
        </p:spPr>
        <p:txBody>
          <a:bodyPr/>
          <a:lstStyle>
            <a:lvl1pPr>
              <a:lnSpc>
                <a:spcPct val="100000"/>
              </a:lnSpc>
              <a:defRPr b="1" i="0">
                <a:solidFill>
                  <a:schemeClr val="bg1"/>
                </a:solidFill>
                <a:latin typeface="Montserrat Semi" charset="0"/>
                <a:ea typeface="Montserrat Semi" charset="0"/>
                <a:cs typeface="Montserrat Semi" charset="0"/>
              </a:defRPr>
            </a:lvl1pPr>
          </a:lstStyle>
          <a:p>
            <a:r>
              <a:rPr lang="en-US"/>
              <a:t>Click to edit Master title style</a:t>
            </a:r>
          </a:p>
        </p:txBody>
      </p:sp>
      <p:sp>
        <p:nvSpPr>
          <p:cNvPr id="3" name="Content Placeholder 2"/>
          <p:cNvSpPr>
            <a:spLocks noGrp="1"/>
          </p:cNvSpPr>
          <p:nvPr>
            <p:ph idx="1"/>
          </p:nvPr>
        </p:nvSpPr>
        <p:spPr>
          <a:xfrm>
            <a:off x="2271713" y="4121696"/>
            <a:ext cx="20477162" cy="7019925"/>
          </a:xfrm>
        </p:spPr>
        <p:txBody>
          <a:bodyPr/>
          <a:lstStyle>
            <a:lvl1pPr algn="just">
              <a:lnSpc>
                <a:spcPct val="180000"/>
              </a:lnSpc>
              <a:defRPr sz="2200"/>
            </a:lvl1pPr>
            <a:lvl2pPr algn="just">
              <a:lnSpc>
                <a:spcPct val="180000"/>
              </a:lnSpc>
              <a:defRPr sz="2200"/>
            </a:lvl2pPr>
            <a:lvl3pPr algn="just">
              <a:lnSpc>
                <a:spcPct val="180000"/>
              </a:lnSpc>
              <a:defRPr sz="2200"/>
            </a:lvl3pPr>
            <a:lvl4pPr algn="just">
              <a:lnSpc>
                <a:spcPct val="180000"/>
              </a:lnSpc>
              <a:defRPr sz="2200"/>
            </a:lvl4pPr>
            <a:lvl5pPr algn="just">
              <a:lnSpc>
                <a:spcPct val="180000"/>
              </a:lnSpc>
              <a:defRPr sz="2200"/>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4"/>
          <p:cNvSpPr>
            <a:spLocks noGrp="1"/>
          </p:cNvSpPr>
          <p:nvPr userDrawn="1">
            <p:ph type="sldNum" sz="quarter" idx="10"/>
          </p:nvPr>
        </p:nvSpPr>
        <p:spPr>
          <a:xfrm>
            <a:off x="22489144" y="12347935"/>
            <a:ext cx="895350" cy="482600"/>
          </a:xfrm>
          <a:prstGeom prst="rect">
            <a:avLst/>
          </a:prstGeom>
        </p:spPr>
        <p:txBody>
          <a:bodyPr/>
          <a:lstStyle>
            <a:lvl1pPr>
              <a:defRPr b="0" i="0">
                <a:solidFill>
                  <a:schemeClr val="accent2"/>
                </a:solidFill>
                <a:latin typeface="Montserrat" charset="0"/>
                <a:ea typeface="Montserrat" charset="0"/>
                <a:cs typeface="Montserrat" charset="0"/>
              </a:defRPr>
            </a:lvl1pPr>
          </a:lstStyle>
          <a:p>
            <a:pPr>
              <a:defRPr/>
            </a:pPr>
            <a:fld id="{C4EB2ADA-83FC-0547-8CB3-FE1D4EC3A4C0}" type="slidenum">
              <a:rPr lang="x-none" altLang="x-none" smtClean="0"/>
              <a:pPr>
                <a:defRPr/>
              </a:pPr>
              <a:t>‹#›</a:t>
            </a:fld>
            <a:endParaRPr lang="x-none" altLang="x-none"/>
          </a:p>
        </p:txBody>
      </p:sp>
      <p:sp>
        <p:nvSpPr>
          <p:cNvPr id="8" name="Text Box 3"/>
          <p:cNvSpPr txBox="1">
            <a:spLocks/>
          </p:cNvSpPr>
          <p:nvPr userDrawn="1"/>
        </p:nvSpPr>
        <p:spPr bwMode="auto">
          <a:xfrm>
            <a:off x="2012162" y="12347935"/>
            <a:ext cx="1754902" cy="5012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lstStyle/>
          <a:p>
            <a:pPr eaLnBrk="1">
              <a:defRPr/>
            </a:pPr>
            <a:r>
              <a:rPr lang="en-US" altLang="x-none" sz="2400" b="1" dirty="0">
                <a:solidFill>
                  <a:srgbClr val="000000"/>
                </a:solidFill>
                <a:latin typeface="Montserrat Semi" charset="0"/>
                <a:ea typeface="Montserrat Semi" charset="0"/>
                <a:cs typeface="Montserrat Semi" charset="0"/>
                <a:sym typeface="Poppins Medium" charset="0"/>
              </a:rPr>
              <a:t>Window</a:t>
            </a:r>
            <a:endParaRPr lang="x-none" altLang="x-none" sz="2400" b="1" dirty="0">
              <a:solidFill>
                <a:srgbClr val="000000"/>
              </a:solidFill>
              <a:latin typeface="Montserrat Semi" charset="0"/>
              <a:ea typeface="Montserrat Semi" charset="0"/>
              <a:cs typeface="Montserrat Semi" charset="0"/>
              <a:sym typeface="Poppins Medium" charset="0"/>
            </a:endParaRPr>
          </a:p>
        </p:txBody>
      </p:sp>
      <p:sp>
        <p:nvSpPr>
          <p:cNvPr id="9" name="Shape"/>
          <p:cNvSpPr/>
          <p:nvPr userDrawn="1"/>
        </p:nvSpPr>
        <p:spPr>
          <a:xfrm>
            <a:off x="1187761" y="12320337"/>
            <a:ext cx="482572" cy="560906"/>
          </a:xfrm>
          <a:custGeom>
            <a:avLst/>
            <a:gdLst/>
            <a:ahLst/>
            <a:cxnLst>
              <a:cxn ang="0">
                <a:pos x="wd2" y="hd2"/>
              </a:cxn>
              <a:cxn ang="5400000">
                <a:pos x="wd2" y="hd2"/>
              </a:cxn>
              <a:cxn ang="10800000">
                <a:pos x="wd2" y="hd2"/>
              </a:cxn>
              <a:cxn ang="16200000">
                <a:pos x="wd2" y="hd2"/>
              </a:cxn>
            </a:cxnLst>
            <a:rect l="0" t="0" r="r" b="b"/>
            <a:pathLst>
              <a:path w="21600" h="21600" extrusionOk="0">
                <a:moveTo>
                  <a:pt x="10830" y="0"/>
                </a:moveTo>
                <a:lnTo>
                  <a:pt x="9128" y="841"/>
                </a:lnTo>
                <a:lnTo>
                  <a:pt x="19152" y="5887"/>
                </a:lnTo>
                <a:cubicBezTo>
                  <a:pt x="19035" y="5944"/>
                  <a:pt x="18918" y="6002"/>
                  <a:pt x="18801" y="6060"/>
                </a:cubicBezTo>
                <a:cubicBezTo>
                  <a:pt x="18359" y="6277"/>
                  <a:pt x="17917" y="6494"/>
                  <a:pt x="17475" y="6711"/>
                </a:cubicBezTo>
                <a:lnTo>
                  <a:pt x="7457" y="1668"/>
                </a:lnTo>
                <a:lnTo>
                  <a:pt x="5755" y="2510"/>
                </a:lnTo>
                <a:lnTo>
                  <a:pt x="15766" y="7550"/>
                </a:lnTo>
                <a:cubicBezTo>
                  <a:pt x="15515" y="7673"/>
                  <a:pt x="15264" y="7797"/>
                  <a:pt x="15012" y="7920"/>
                </a:cubicBezTo>
                <a:cubicBezTo>
                  <a:pt x="14761" y="8044"/>
                  <a:pt x="14509" y="8167"/>
                  <a:pt x="14258" y="8291"/>
                </a:cubicBezTo>
                <a:lnTo>
                  <a:pt x="4251" y="3254"/>
                </a:lnTo>
                <a:lnTo>
                  <a:pt x="2548" y="4096"/>
                </a:lnTo>
                <a:lnTo>
                  <a:pt x="12549" y="9130"/>
                </a:lnTo>
                <a:cubicBezTo>
                  <a:pt x="12279" y="9263"/>
                  <a:pt x="12009" y="9395"/>
                  <a:pt x="11738" y="9528"/>
                </a:cubicBezTo>
                <a:cubicBezTo>
                  <a:pt x="11468" y="9661"/>
                  <a:pt x="11198" y="9794"/>
                  <a:pt x="10928" y="9927"/>
                </a:cubicBezTo>
                <a:lnTo>
                  <a:pt x="932" y="4896"/>
                </a:lnTo>
                <a:lnTo>
                  <a:pt x="0" y="5393"/>
                </a:lnTo>
                <a:lnTo>
                  <a:pt x="6" y="16134"/>
                </a:lnTo>
                <a:lnTo>
                  <a:pt x="1711" y="16993"/>
                </a:lnTo>
                <a:lnTo>
                  <a:pt x="1711" y="6987"/>
                </a:lnTo>
                <a:cubicBezTo>
                  <a:pt x="1840" y="7051"/>
                  <a:pt x="1970" y="7116"/>
                  <a:pt x="2099" y="7181"/>
                </a:cubicBezTo>
                <a:cubicBezTo>
                  <a:pt x="2509" y="7387"/>
                  <a:pt x="2919" y="7594"/>
                  <a:pt x="3329" y="7801"/>
                </a:cubicBezTo>
                <a:lnTo>
                  <a:pt x="3329" y="17809"/>
                </a:lnTo>
                <a:lnTo>
                  <a:pt x="5032" y="18668"/>
                </a:lnTo>
                <a:lnTo>
                  <a:pt x="5032" y="8658"/>
                </a:lnTo>
                <a:cubicBezTo>
                  <a:pt x="5302" y="8793"/>
                  <a:pt x="5571" y="8929"/>
                  <a:pt x="5841" y="9065"/>
                </a:cubicBezTo>
                <a:cubicBezTo>
                  <a:pt x="6111" y="9200"/>
                  <a:pt x="6380" y="9336"/>
                  <a:pt x="6650" y="9472"/>
                </a:cubicBezTo>
                <a:lnTo>
                  <a:pt x="6650" y="19484"/>
                </a:lnTo>
                <a:lnTo>
                  <a:pt x="8354" y="20343"/>
                </a:lnTo>
                <a:lnTo>
                  <a:pt x="8354" y="10331"/>
                </a:lnTo>
                <a:cubicBezTo>
                  <a:pt x="8624" y="10466"/>
                  <a:pt x="8893" y="10602"/>
                  <a:pt x="9163" y="10737"/>
                </a:cubicBezTo>
                <a:cubicBezTo>
                  <a:pt x="9432" y="10873"/>
                  <a:pt x="9702" y="11008"/>
                  <a:pt x="9971" y="11144"/>
                </a:cubicBezTo>
                <a:lnTo>
                  <a:pt x="9971" y="21159"/>
                </a:lnTo>
                <a:lnTo>
                  <a:pt x="10839" y="21600"/>
                </a:lnTo>
                <a:lnTo>
                  <a:pt x="21596" y="16286"/>
                </a:lnTo>
                <a:lnTo>
                  <a:pt x="21596" y="14597"/>
                </a:lnTo>
                <a:lnTo>
                  <a:pt x="11666" y="19475"/>
                </a:lnTo>
                <a:lnTo>
                  <a:pt x="11667" y="17764"/>
                </a:lnTo>
                <a:lnTo>
                  <a:pt x="21596" y="12887"/>
                </a:lnTo>
                <a:lnTo>
                  <a:pt x="21596" y="11198"/>
                </a:lnTo>
                <a:lnTo>
                  <a:pt x="11669" y="16074"/>
                </a:lnTo>
                <a:lnTo>
                  <a:pt x="11671" y="14553"/>
                </a:lnTo>
                <a:lnTo>
                  <a:pt x="21596" y="9678"/>
                </a:lnTo>
                <a:lnTo>
                  <a:pt x="21596" y="7990"/>
                </a:lnTo>
                <a:lnTo>
                  <a:pt x="11672" y="12863"/>
                </a:lnTo>
                <a:lnTo>
                  <a:pt x="11674" y="11248"/>
                </a:lnTo>
                <a:lnTo>
                  <a:pt x="21596" y="6374"/>
                </a:lnTo>
                <a:lnTo>
                  <a:pt x="21600" y="5426"/>
                </a:lnTo>
                <a:lnTo>
                  <a:pt x="21595" y="5426"/>
                </a:lnTo>
                <a:lnTo>
                  <a:pt x="21599" y="5420"/>
                </a:lnTo>
                <a:lnTo>
                  <a:pt x="10830" y="0"/>
                </a:lnTo>
                <a:close/>
              </a:path>
            </a:pathLst>
          </a:custGeom>
          <a:solidFill>
            <a:schemeClr val="accent3"/>
          </a:solidFill>
          <a:ln w="12700">
            <a:noFill/>
            <a:miter lim="400000"/>
          </a:ln>
        </p:spPr>
        <p:txBody>
          <a:bodyPr lIns="0" tIns="0" rIns="0" bIns="0" anchor="ctr"/>
          <a:lstStyle/>
          <a:p>
            <a:pPr>
              <a:defRPr sz="3200" b="0">
                <a:solidFill>
                  <a:srgbClr val="FFFFFF"/>
                </a:solidFill>
                <a:latin typeface="+mn-lt"/>
                <a:ea typeface="+mn-ea"/>
                <a:cs typeface="+mn-cs"/>
                <a:sym typeface="Helvetica Neue Medium"/>
              </a:defRPr>
            </a:pPr>
            <a:endParaRPr/>
          </a:p>
        </p:txBody>
      </p:sp>
    </p:spTree>
    <p:extLst>
      <p:ext uri="{BB962C8B-B14F-4D97-AF65-F5344CB8AC3E}">
        <p14:creationId xmlns:p14="http://schemas.microsoft.com/office/powerpoint/2010/main" val="1813606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lide with photo">
    <p:spTree>
      <p:nvGrpSpPr>
        <p:cNvPr id="1" name=""/>
        <p:cNvGrpSpPr/>
        <p:nvPr/>
      </p:nvGrpSpPr>
      <p:grpSpPr>
        <a:xfrm>
          <a:off x="0" y="0"/>
          <a:ext cx="0" cy="0"/>
          <a:chOff x="0" y="0"/>
          <a:chExt cx="0" cy="0"/>
        </a:xfrm>
      </p:grpSpPr>
      <p:sp>
        <p:nvSpPr>
          <p:cNvPr id="7" name="Rectangle 4"/>
          <p:cNvSpPr>
            <a:spLocks noGrp="1"/>
          </p:cNvSpPr>
          <p:nvPr userDrawn="1">
            <p:ph type="sldNum" sz="quarter" idx="10"/>
          </p:nvPr>
        </p:nvSpPr>
        <p:spPr>
          <a:xfrm>
            <a:off x="22489144" y="12347935"/>
            <a:ext cx="895350" cy="482600"/>
          </a:xfrm>
          <a:prstGeom prst="rect">
            <a:avLst/>
          </a:prstGeom>
        </p:spPr>
        <p:txBody>
          <a:bodyPr/>
          <a:lstStyle>
            <a:lvl1pPr>
              <a:defRPr b="0" i="0">
                <a:solidFill>
                  <a:schemeClr val="accent2"/>
                </a:solidFill>
                <a:latin typeface="Montserrat" charset="0"/>
                <a:ea typeface="Montserrat" charset="0"/>
                <a:cs typeface="Montserrat" charset="0"/>
              </a:defRPr>
            </a:lvl1pPr>
          </a:lstStyle>
          <a:p>
            <a:pPr>
              <a:defRPr/>
            </a:pPr>
            <a:fld id="{C4EB2ADA-83FC-0547-8CB3-FE1D4EC3A4C0}" type="slidenum">
              <a:rPr lang="x-none" altLang="x-none" smtClean="0"/>
              <a:pPr>
                <a:defRPr/>
              </a:pPr>
              <a:t>‹#›</a:t>
            </a:fld>
            <a:endParaRPr lang="x-none" altLang="x-none"/>
          </a:p>
        </p:txBody>
      </p:sp>
      <p:sp>
        <p:nvSpPr>
          <p:cNvPr id="8" name="Text Box 3"/>
          <p:cNvSpPr txBox="1">
            <a:spLocks/>
          </p:cNvSpPr>
          <p:nvPr userDrawn="1"/>
        </p:nvSpPr>
        <p:spPr bwMode="auto">
          <a:xfrm>
            <a:off x="2012162" y="12347935"/>
            <a:ext cx="1754902" cy="5012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lstStyle/>
          <a:p>
            <a:pPr eaLnBrk="1">
              <a:defRPr/>
            </a:pPr>
            <a:r>
              <a:rPr lang="en-US" altLang="x-none" sz="2400" b="1" dirty="0">
                <a:solidFill>
                  <a:srgbClr val="000000"/>
                </a:solidFill>
                <a:latin typeface="Montserrat Semi" charset="0"/>
                <a:ea typeface="Montserrat Semi" charset="0"/>
                <a:cs typeface="Montserrat Semi" charset="0"/>
                <a:sym typeface="Poppins Medium" charset="0"/>
              </a:rPr>
              <a:t>Window</a:t>
            </a:r>
            <a:endParaRPr lang="x-none" altLang="x-none" sz="2400" b="1" dirty="0">
              <a:solidFill>
                <a:srgbClr val="000000"/>
              </a:solidFill>
              <a:latin typeface="Montserrat Semi" charset="0"/>
              <a:ea typeface="Montserrat Semi" charset="0"/>
              <a:cs typeface="Montserrat Semi" charset="0"/>
              <a:sym typeface="Poppins Medium" charset="0"/>
            </a:endParaRPr>
          </a:p>
        </p:txBody>
      </p:sp>
      <p:sp>
        <p:nvSpPr>
          <p:cNvPr id="9" name="Shape"/>
          <p:cNvSpPr/>
          <p:nvPr userDrawn="1"/>
        </p:nvSpPr>
        <p:spPr>
          <a:xfrm>
            <a:off x="1187761" y="12320337"/>
            <a:ext cx="482572" cy="560906"/>
          </a:xfrm>
          <a:custGeom>
            <a:avLst/>
            <a:gdLst/>
            <a:ahLst/>
            <a:cxnLst>
              <a:cxn ang="0">
                <a:pos x="wd2" y="hd2"/>
              </a:cxn>
              <a:cxn ang="5400000">
                <a:pos x="wd2" y="hd2"/>
              </a:cxn>
              <a:cxn ang="10800000">
                <a:pos x="wd2" y="hd2"/>
              </a:cxn>
              <a:cxn ang="16200000">
                <a:pos x="wd2" y="hd2"/>
              </a:cxn>
            </a:cxnLst>
            <a:rect l="0" t="0" r="r" b="b"/>
            <a:pathLst>
              <a:path w="21600" h="21600" extrusionOk="0">
                <a:moveTo>
                  <a:pt x="10830" y="0"/>
                </a:moveTo>
                <a:lnTo>
                  <a:pt x="9128" y="841"/>
                </a:lnTo>
                <a:lnTo>
                  <a:pt x="19152" y="5887"/>
                </a:lnTo>
                <a:cubicBezTo>
                  <a:pt x="19035" y="5944"/>
                  <a:pt x="18918" y="6002"/>
                  <a:pt x="18801" y="6060"/>
                </a:cubicBezTo>
                <a:cubicBezTo>
                  <a:pt x="18359" y="6277"/>
                  <a:pt x="17917" y="6494"/>
                  <a:pt x="17475" y="6711"/>
                </a:cubicBezTo>
                <a:lnTo>
                  <a:pt x="7457" y="1668"/>
                </a:lnTo>
                <a:lnTo>
                  <a:pt x="5755" y="2510"/>
                </a:lnTo>
                <a:lnTo>
                  <a:pt x="15766" y="7550"/>
                </a:lnTo>
                <a:cubicBezTo>
                  <a:pt x="15515" y="7673"/>
                  <a:pt x="15264" y="7797"/>
                  <a:pt x="15012" y="7920"/>
                </a:cubicBezTo>
                <a:cubicBezTo>
                  <a:pt x="14761" y="8044"/>
                  <a:pt x="14509" y="8167"/>
                  <a:pt x="14258" y="8291"/>
                </a:cubicBezTo>
                <a:lnTo>
                  <a:pt x="4251" y="3254"/>
                </a:lnTo>
                <a:lnTo>
                  <a:pt x="2548" y="4096"/>
                </a:lnTo>
                <a:lnTo>
                  <a:pt x="12549" y="9130"/>
                </a:lnTo>
                <a:cubicBezTo>
                  <a:pt x="12279" y="9263"/>
                  <a:pt x="12009" y="9395"/>
                  <a:pt x="11738" y="9528"/>
                </a:cubicBezTo>
                <a:cubicBezTo>
                  <a:pt x="11468" y="9661"/>
                  <a:pt x="11198" y="9794"/>
                  <a:pt x="10928" y="9927"/>
                </a:cubicBezTo>
                <a:lnTo>
                  <a:pt x="932" y="4896"/>
                </a:lnTo>
                <a:lnTo>
                  <a:pt x="0" y="5393"/>
                </a:lnTo>
                <a:lnTo>
                  <a:pt x="6" y="16134"/>
                </a:lnTo>
                <a:lnTo>
                  <a:pt x="1711" y="16993"/>
                </a:lnTo>
                <a:lnTo>
                  <a:pt x="1711" y="6987"/>
                </a:lnTo>
                <a:cubicBezTo>
                  <a:pt x="1840" y="7051"/>
                  <a:pt x="1970" y="7116"/>
                  <a:pt x="2099" y="7181"/>
                </a:cubicBezTo>
                <a:cubicBezTo>
                  <a:pt x="2509" y="7387"/>
                  <a:pt x="2919" y="7594"/>
                  <a:pt x="3329" y="7801"/>
                </a:cubicBezTo>
                <a:lnTo>
                  <a:pt x="3329" y="17809"/>
                </a:lnTo>
                <a:lnTo>
                  <a:pt x="5032" y="18668"/>
                </a:lnTo>
                <a:lnTo>
                  <a:pt x="5032" y="8658"/>
                </a:lnTo>
                <a:cubicBezTo>
                  <a:pt x="5302" y="8793"/>
                  <a:pt x="5571" y="8929"/>
                  <a:pt x="5841" y="9065"/>
                </a:cubicBezTo>
                <a:cubicBezTo>
                  <a:pt x="6111" y="9200"/>
                  <a:pt x="6380" y="9336"/>
                  <a:pt x="6650" y="9472"/>
                </a:cubicBezTo>
                <a:lnTo>
                  <a:pt x="6650" y="19484"/>
                </a:lnTo>
                <a:lnTo>
                  <a:pt x="8354" y="20343"/>
                </a:lnTo>
                <a:lnTo>
                  <a:pt x="8354" y="10331"/>
                </a:lnTo>
                <a:cubicBezTo>
                  <a:pt x="8624" y="10466"/>
                  <a:pt x="8893" y="10602"/>
                  <a:pt x="9163" y="10737"/>
                </a:cubicBezTo>
                <a:cubicBezTo>
                  <a:pt x="9432" y="10873"/>
                  <a:pt x="9702" y="11008"/>
                  <a:pt x="9971" y="11144"/>
                </a:cubicBezTo>
                <a:lnTo>
                  <a:pt x="9971" y="21159"/>
                </a:lnTo>
                <a:lnTo>
                  <a:pt x="10839" y="21600"/>
                </a:lnTo>
                <a:lnTo>
                  <a:pt x="21596" y="16286"/>
                </a:lnTo>
                <a:lnTo>
                  <a:pt x="21596" y="14597"/>
                </a:lnTo>
                <a:lnTo>
                  <a:pt x="11666" y="19475"/>
                </a:lnTo>
                <a:lnTo>
                  <a:pt x="11667" y="17764"/>
                </a:lnTo>
                <a:lnTo>
                  <a:pt x="21596" y="12887"/>
                </a:lnTo>
                <a:lnTo>
                  <a:pt x="21596" y="11198"/>
                </a:lnTo>
                <a:lnTo>
                  <a:pt x="11669" y="16074"/>
                </a:lnTo>
                <a:lnTo>
                  <a:pt x="11671" y="14553"/>
                </a:lnTo>
                <a:lnTo>
                  <a:pt x="21596" y="9678"/>
                </a:lnTo>
                <a:lnTo>
                  <a:pt x="21596" y="7990"/>
                </a:lnTo>
                <a:lnTo>
                  <a:pt x="11672" y="12863"/>
                </a:lnTo>
                <a:lnTo>
                  <a:pt x="11674" y="11248"/>
                </a:lnTo>
                <a:lnTo>
                  <a:pt x="21596" y="6374"/>
                </a:lnTo>
                <a:lnTo>
                  <a:pt x="21600" y="5426"/>
                </a:lnTo>
                <a:lnTo>
                  <a:pt x="21595" y="5426"/>
                </a:lnTo>
                <a:lnTo>
                  <a:pt x="21599" y="5420"/>
                </a:lnTo>
                <a:lnTo>
                  <a:pt x="10830" y="0"/>
                </a:lnTo>
                <a:close/>
              </a:path>
            </a:pathLst>
          </a:custGeom>
          <a:solidFill>
            <a:schemeClr val="accent3"/>
          </a:solidFill>
          <a:ln w="12700">
            <a:noFill/>
            <a:miter lim="400000"/>
          </a:ln>
        </p:spPr>
        <p:txBody>
          <a:bodyPr lIns="0" tIns="0" rIns="0" bIns="0" anchor="ctr"/>
          <a:lstStyle/>
          <a:p>
            <a:pPr>
              <a:defRPr sz="3200" b="0">
                <a:solidFill>
                  <a:srgbClr val="FFFFFF"/>
                </a:solidFill>
                <a:latin typeface="+mn-lt"/>
                <a:ea typeface="+mn-ea"/>
                <a:cs typeface="+mn-cs"/>
                <a:sym typeface="Helvetica Neue Medium"/>
              </a:defRPr>
            </a:pPr>
            <a:endParaRPr/>
          </a:p>
        </p:txBody>
      </p:sp>
      <p:sp>
        <p:nvSpPr>
          <p:cNvPr id="5" name="Picture Placeholder 4"/>
          <p:cNvSpPr>
            <a:spLocks noGrp="1"/>
          </p:cNvSpPr>
          <p:nvPr>
            <p:ph type="pic" sz="quarter" idx="11"/>
          </p:nvPr>
        </p:nvSpPr>
        <p:spPr>
          <a:xfrm>
            <a:off x="1460864" y="1008282"/>
            <a:ext cx="5113337" cy="5111750"/>
          </a:xfrm>
          <a:solidFill>
            <a:schemeClr val="accent1"/>
          </a:solidFill>
        </p:spPr>
        <p:txBody>
          <a:bodyPr/>
          <a:lstStyle/>
          <a:p>
            <a:endParaRPr lang="en-US"/>
          </a:p>
        </p:txBody>
      </p:sp>
      <p:sp>
        <p:nvSpPr>
          <p:cNvPr id="10" name="Picture Placeholder 4"/>
          <p:cNvSpPr>
            <a:spLocks noGrp="1"/>
          </p:cNvSpPr>
          <p:nvPr>
            <p:ph type="pic" sz="quarter" idx="12"/>
          </p:nvPr>
        </p:nvSpPr>
        <p:spPr>
          <a:xfrm>
            <a:off x="6863408" y="1008282"/>
            <a:ext cx="5113337" cy="5111750"/>
          </a:xfrm>
          <a:solidFill>
            <a:schemeClr val="accent1"/>
          </a:solidFill>
        </p:spPr>
        <p:txBody>
          <a:bodyPr/>
          <a:lstStyle/>
          <a:p>
            <a:endParaRPr lang="en-US"/>
          </a:p>
        </p:txBody>
      </p:sp>
      <p:sp>
        <p:nvSpPr>
          <p:cNvPr id="11" name="Picture Placeholder 4"/>
          <p:cNvSpPr>
            <a:spLocks noGrp="1"/>
          </p:cNvSpPr>
          <p:nvPr>
            <p:ph type="pic" sz="quarter" idx="13"/>
          </p:nvPr>
        </p:nvSpPr>
        <p:spPr>
          <a:xfrm>
            <a:off x="12265952" y="1008282"/>
            <a:ext cx="5113337" cy="5111750"/>
          </a:xfrm>
          <a:solidFill>
            <a:schemeClr val="accent1"/>
          </a:solidFill>
        </p:spPr>
        <p:txBody>
          <a:bodyPr/>
          <a:lstStyle/>
          <a:p>
            <a:endParaRPr lang="en-US"/>
          </a:p>
        </p:txBody>
      </p:sp>
      <p:sp>
        <p:nvSpPr>
          <p:cNvPr id="12" name="Picture Placeholder 4"/>
          <p:cNvSpPr>
            <a:spLocks noGrp="1"/>
          </p:cNvSpPr>
          <p:nvPr>
            <p:ph type="pic" sz="quarter" idx="14"/>
          </p:nvPr>
        </p:nvSpPr>
        <p:spPr>
          <a:xfrm>
            <a:off x="17668497" y="1008282"/>
            <a:ext cx="5113337" cy="5111750"/>
          </a:xfrm>
          <a:solidFill>
            <a:schemeClr val="accent1"/>
          </a:solidFill>
        </p:spPr>
        <p:txBody>
          <a:bodyPr/>
          <a:lstStyle/>
          <a:p>
            <a:endParaRPr lang="en-US"/>
          </a:p>
        </p:txBody>
      </p:sp>
      <p:sp>
        <p:nvSpPr>
          <p:cNvPr id="13" name="Picture Placeholder 4"/>
          <p:cNvSpPr>
            <a:spLocks noGrp="1"/>
          </p:cNvSpPr>
          <p:nvPr>
            <p:ph type="pic" sz="quarter" idx="15"/>
          </p:nvPr>
        </p:nvSpPr>
        <p:spPr>
          <a:xfrm>
            <a:off x="1460864" y="6497960"/>
            <a:ext cx="5113337" cy="5111750"/>
          </a:xfrm>
          <a:solidFill>
            <a:schemeClr val="accent1"/>
          </a:solidFill>
        </p:spPr>
        <p:txBody>
          <a:bodyPr/>
          <a:lstStyle/>
          <a:p>
            <a:endParaRPr lang="en-US"/>
          </a:p>
        </p:txBody>
      </p:sp>
      <p:sp>
        <p:nvSpPr>
          <p:cNvPr id="14" name="Picture Placeholder 4"/>
          <p:cNvSpPr>
            <a:spLocks noGrp="1"/>
          </p:cNvSpPr>
          <p:nvPr>
            <p:ph type="pic" sz="quarter" idx="16"/>
          </p:nvPr>
        </p:nvSpPr>
        <p:spPr>
          <a:xfrm>
            <a:off x="6863408" y="6497960"/>
            <a:ext cx="5113337" cy="5111750"/>
          </a:xfrm>
          <a:solidFill>
            <a:schemeClr val="accent1"/>
          </a:solidFill>
        </p:spPr>
        <p:txBody>
          <a:bodyPr/>
          <a:lstStyle/>
          <a:p>
            <a:endParaRPr lang="en-US"/>
          </a:p>
        </p:txBody>
      </p:sp>
      <p:sp>
        <p:nvSpPr>
          <p:cNvPr id="15" name="Picture Placeholder 4"/>
          <p:cNvSpPr>
            <a:spLocks noGrp="1"/>
          </p:cNvSpPr>
          <p:nvPr>
            <p:ph type="pic" sz="quarter" idx="17"/>
          </p:nvPr>
        </p:nvSpPr>
        <p:spPr>
          <a:xfrm>
            <a:off x="12265952" y="6497960"/>
            <a:ext cx="5113337" cy="5111750"/>
          </a:xfrm>
          <a:solidFill>
            <a:schemeClr val="accent1"/>
          </a:solidFill>
        </p:spPr>
        <p:txBody>
          <a:bodyPr/>
          <a:lstStyle/>
          <a:p>
            <a:endParaRPr lang="en-US"/>
          </a:p>
        </p:txBody>
      </p:sp>
      <p:sp>
        <p:nvSpPr>
          <p:cNvPr id="16" name="Picture Placeholder 4"/>
          <p:cNvSpPr>
            <a:spLocks noGrp="1"/>
          </p:cNvSpPr>
          <p:nvPr>
            <p:ph type="pic" sz="quarter" idx="18"/>
          </p:nvPr>
        </p:nvSpPr>
        <p:spPr>
          <a:xfrm>
            <a:off x="17668497" y="6497960"/>
            <a:ext cx="5113337" cy="5111750"/>
          </a:xfrm>
          <a:solidFill>
            <a:schemeClr val="accent1"/>
          </a:solidFill>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Blank with photo">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1460864" y="1008282"/>
            <a:ext cx="5113337" cy="5111750"/>
          </a:xfrm>
          <a:solidFill>
            <a:schemeClr val="accent1"/>
          </a:solidFill>
        </p:spPr>
        <p:txBody>
          <a:bodyPr/>
          <a:lstStyle/>
          <a:p>
            <a:endParaRPr lang="en-US"/>
          </a:p>
        </p:txBody>
      </p:sp>
      <p:sp>
        <p:nvSpPr>
          <p:cNvPr id="10" name="Picture Placeholder 4"/>
          <p:cNvSpPr>
            <a:spLocks noGrp="1"/>
          </p:cNvSpPr>
          <p:nvPr>
            <p:ph type="pic" sz="quarter" idx="12"/>
          </p:nvPr>
        </p:nvSpPr>
        <p:spPr>
          <a:xfrm>
            <a:off x="6863408" y="1008282"/>
            <a:ext cx="5113337" cy="5111750"/>
          </a:xfrm>
          <a:solidFill>
            <a:schemeClr val="accent1"/>
          </a:solidFill>
        </p:spPr>
        <p:txBody>
          <a:bodyPr/>
          <a:lstStyle/>
          <a:p>
            <a:endParaRPr lang="en-US"/>
          </a:p>
        </p:txBody>
      </p:sp>
      <p:sp>
        <p:nvSpPr>
          <p:cNvPr id="11" name="Picture Placeholder 4"/>
          <p:cNvSpPr>
            <a:spLocks noGrp="1"/>
          </p:cNvSpPr>
          <p:nvPr>
            <p:ph type="pic" sz="quarter" idx="13"/>
          </p:nvPr>
        </p:nvSpPr>
        <p:spPr>
          <a:xfrm>
            <a:off x="12265952" y="1008282"/>
            <a:ext cx="5113337" cy="5111750"/>
          </a:xfrm>
          <a:solidFill>
            <a:schemeClr val="accent1"/>
          </a:solidFill>
        </p:spPr>
        <p:txBody>
          <a:bodyPr/>
          <a:lstStyle/>
          <a:p>
            <a:endParaRPr lang="en-US"/>
          </a:p>
        </p:txBody>
      </p:sp>
      <p:sp>
        <p:nvSpPr>
          <p:cNvPr id="12" name="Picture Placeholder 4"/>
          <p:cNvSpPr>
            <a:spLocks noGrp="1"/>
          </p:cNvSpPr>
          <p:nvPr>
            <p:ph type="pic" sz="quarter" idx="14"/>
          </p:nvPr>
        </p:nvSpPr>
        <p:spPr>
          <a:xfrm>
            <a:off x="17668497" y="1008282"/>
            <a:ext cx="5113337" cy="5111750"/>
          </a:xfrm>
          <a:solidFill>
            <a:schemeClr val="accent1"/>
          </a:solidFill>
        </p:spPr>
        <p:txBody>
          <a:bodyPr/>
          <a:lstStyle/>
          <a:p>
            <a:endParaRPr lang="en-US"/>
          </a:p>
        </p:txBody>
      </p:sp>
      <p:sp>
        <p:nvSpPr>
          <p:cNvPr id="13" name="Picture Placeholder 4"/>
          <p:cNvSpPr>
            <a:spLocks noGrp="1"/>
          </p:cNvSpPr>
          <p:nvPr>
            <p:ph type="pic" sz="quarter" idx="15"/>
          </p:nvPr>
        </p:nvSpPr>
        <p:spPr>
          <a:xfrm>
            <a:off x="1460864" y="6497960"/>
            <a:ext cx="5113337" cy="5111750"/>
          </a:xfrm>
          <a:solidFill>
            <a:schemeClr val="accent1"/>
          </a:solidFill>
        </p:spPr>
        <p:txBody>
          <a:bodyPr/>
          <a:lstStyle/>
          <a:p>
            <a:endParaRPr lang="en-US"/>
          </a:p>
        </p:txBody>
      </p:sp>
      <p:sp>
        <p:nvSpPr>
          <p:cNvPr id="14" name="Picture Placeholder 4"/>
          <p:cNvSpPr>
            <a:spLocks noGrp="1"/>
          </p:cNvSpPr>
          <p:nvPr>
            <p:ph type="pic" sz="quarter" idx="16"/>
          </p:nvPr>
        </p:nvSpPr>
        <p:spPr>
          <a:xfrm>
            <a:off x="6863408" y="6497960"/>
            <a:ext cx="5113337" cy="5111750"/>
          </a:xfrm>
          <a:solidFill>
            <a:schemeClr val="accent1"/>
          </a:solidFill>
        </p:spPr>
        <p:txBody>
          <a:bodyPr/>
          <a:lstStyle/>
          <a:p>
            <a:endParaRPr lang="en-US"/>
          </a:p>
        </p:txBody>
      </p:sp>
      <p:sp>
        <p:nvSpPr>
          <p:cNvPr id="15" name="Picture Placeholder 4"/>
          <p:cNvSpPr>
            <a:spLocks noGrp="1"/>
          </p:cNvSpPr>
          <p:nvPr>
            <p:ph type="pic" sz="quarter" idx="17"/>
          </p:nvPr>
        </p:nvSpPr>
        <p:spPr>
          <a:xfrm>
            <a:off x="12265952" y="6497960"/>
            <a:ext cx="5113337" cy="5111750"/>
          </a:xfrm>
          <a:solidFill>
            <a:schemeClr val="accent1"/>
          </a:solidFill>
        </p:spPr>
        <p:txBody>
          <a:bodyPr/>
          <a:lstStyle/>
          <a:p>
            <a:endParaRPr lang="en-US"/>
          </a:p>
        </p:txBody>
      </p:sp>
      <p:sp>
        <p:nvSpPr>
          <p:cNvPr id="16" name="Picture Placeholder 4"/>
          <p:cNvSpPr>
            <a:spLocks noGrp="1"/>
          </p:cNvSpPr>
          <p:nvPr>
            <p:ph type="pic" sz="quarter" idx="18"/>
          </p:nvPr>
        </p:nvSpPr>
        <p:spPr>
          <a:xfrm>
            <a:off x="17668497" y="6497960"/>
            <a:ext cx="5113337" cy="5111750"/>
          </a:xfrm>
          <a:solidFill>
            <a:schemeClr val="accent1"/>
          </a:solidFill>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07577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p:cNvSpPr>
          <p:nvPr>
            <p:ph type="title"/>
          </p:nvPr>
        </p:nvSpPr>
        <p:spPr bwMode="auto">
          <a:xfrm>
            <a:off x="2120900" y="2278063"/>
            <a:ext cx="20627975" cy="2178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38100" tIns="38100" rIns="38100" bIns="38100" numCol="1" anchor="t" anchorCtr="0" compatLnSpc="1">
            <a:prstTxWarp prst="textNoShape">
              <a:avLst/>
            </a:prstTxWarp>
          </a:bodyPr>
          <a:lstStyle/>
          <a:p>
            <a:pPr lvl="0"/>
            <a:r>
              <a:rPr lang="x-none" altLang="x-none">
                <a:sym typeface="Poppins Medium" charset="0"/>
              </a:rPr>
              <a:t>Click to edit Master title style</a:t>
            </a:r>
          </a:p>
        </p:txBody>
      </p:sp>
      <p:sp>
        <p:nvSpPr>
          <p:cNvPr id="1027" name="Rectangle 3"/>
          <p:cNvSpPr>
            <a:spLocks noGrp="1"/>
          </p:cNvSpPr>
          <p:nvPr>
            <p:ph type="body" idx="1"/>
          </p:nvPr>
        </p:nvSpPr>
        <p:spPr bwMode="auto">
          <a:xfrm>
            <a:off x="2271713" y="4670425"/>
            <a:ext cx="20477162" cy="7019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38100" tIns="38100" rIns="38100" bIns="38100" numCol="1" anchor="t" anchorCtr="0" compatLnSpc="1">
            <a:prstTxWarp prst="textNoShape">
              <a:avLst/>
            </a:prstTxWarp>
          </a:bodyPr>
          <a:lstStyle/>
          <a:p>
            <a:pPr lvl="0"/>
            <a:r>
              <a:rPr lang="x-none" altLang="x-none">
                <a:sym typeface="Poppins" charset="0"/>
              </a:rPr>
              <a:t>Click to edit Master text styles</a:t>
            </a:r>
          </a:p>
          <a:p>
            <a:pPr lvl="1"/>
            <a:r>
              <a:rPr lang="x-none" altLang="x-none" dirty="0">
                <a:sym typeface="Poppins" charset="0"/>
              </a:rPr>
              <a:t>Second level</a:t>
            </a:r>
          </a:p>
          <a:p>
            <a:pPr lvl="2"/>
            <a:r>
              <a:rPr lang="x-none" altLang="x-none" dirty="0">
                <a:sym typeface="Poppins" charset="0"/>
              </a:rPr>
              <a:t>Third level</a:t>
            </a:r>
          </a:p>
          <a:p>
            <a:pPr lvl="3"/>
            <a:r>
              <a:rPr lang="x-none" altLang="x-none" dirty="0">
                <a:sym typeface="Poppins" charset="0"/>
              </a:rPr>
              <a:t>Fourth level</a:t>
            </a:r>
          </a:p>
          <a:p>
            <a:pPr lvl="4"/>
            <a:r>
              <a:rPr lang="x-none" altLang="x-none" dirty="0">
                <a:sym typeface="Poppins" charset="0"/>
              </a:rPr>
              <a:t>Fifth level</a:t>
            </a:r>
          </a:p>
        </p:txBody>
      </p:sp>
    </p:spTree>
  </p:cSld>
  <p:clrMap bg1="dk2" tx1="lt1" bg2="dk1" tx2="lt2" accent1="accent1" accent2="accent2" accent3="accent3" accent4="accent4" accent5="accent5" accent6="accent6" hlink="hlink" folHlink="folHlink"/>
  <p:sldLayoutIdLst>
    <p:sldLayoutId id="2147483790" r:id="rId1"/>
    <p:sldLayoutId id="2147483792" r:id="rId2"/>
    <p:sldLayoutId id="2147483793" r:id="rId3"/>
    <p:sldLayoutId id="2147483791" r:id="rId4"/>
  </p:sldLayoutIdLst>
  <p:txStyles>
    <p:titleStyle>
      <a:lvl1pPr algn="l" defTabSz="825500" rtl="0" eaLnBrk="0" fontAlgn="base" hangingPunct="0">
        <a:spcBef>
          <a:spcPct val="0"/>
        </a:spcBef>
        <a:spcAft>
          <a:spcPct val="0"/>
        </a:spcAft>
        <a:defRPr sz="10000" b="1" i="0" kern="1200">
          <a:solidFill>
            <a:schemeClr val="bg1"/>
          </a:solidFill>
          <a:latin typeface="Montserrat Semi" charset="0"/>
          <a:ea typeface="Montserrat Semi" charset="0"/>
          <a:cs typeface="Montserrat Semi" charset="0"/>
          <a:sym typeface="Poppins Medium" charset="0"/>
        </a:defRPr>
      </a:lvl1pPr>
      <a:lvl2pPr algn="l" defTabSz="825500" rtl="0" eaLnBrk="0" fontAlgn="base" hangingPunct="0">
        <a:spcBef>
          <a:spcPct val="0"/>
        </a:spcBef>
        <a:spcAft>
          <a:spcPct val="0"/>
        </a:spcAft>
        <a:defRPr sz="10000" b="1">
          <a:solidFill>
            <a:srgbClr val="272D30"/>
          </a:solidFill>
          <a:latin typeface="Open Sans Semibold" charset="0"/>
          <a:ea typeface="Open Sans Semibold" charset="0"/>
          <a:cs typeface="Open Sans Semibold" charset="0"/>
          <a:sym typeface="Poppins Medium" charset="0"/>
        </a:defRPr>
      </a:lvl2pPr>
      <a:lvl3pPr algn="l" defTabSz="825500" rtl="0" eaLnBrk="0" fontAlgn="base" hangingPunct="0">
        <a:spcBef>
          <a:spcPct val="0"/>
        </a:spcBef>
        <a:spcAft>
          <a:spcPct val="0"/>
        </a:spcAft>
        <a:defRPr sz="10000" b="1">
          <a:solidFill>
            <a:srgbClr val="272D30"/>
          </a:solidFill>
          <a:latin typeface="Open Sans Semibold" charset="0"/>
          <a:ea typeface="Open Sans Semibold" charset="0"/>
          <a:cs typeface="Open Sans Semibold" charset="0"/>
          <a:sym typeface="Poppins Medium" charset="0"/>
        </a:defRPr>
      </a:lvl3pPr>
      <a:lvl4pPr algn="l" defTabSz="825500" rtl="0" eaLnBrk="0" fontAlgn="base" hangingPunct="0">
        <a:spcBef>
          <a:spcPct val="0"/>
        </a:spcBef>
        <a:spcAft>
          <a:spcPct val="0"/>
        </a:spcAft>
        <a:defRPr sz="10000" b="1">
          <a:solidFill>
            <a:srgbClr val="272D30"/>
          </a:solidFill>
          <a:latin typeface="Open Sans Semibold" charset="0"/>
          <a:ea typeface="Open Sans Semibold" charset="0"/>
          <a:cs typeface="Open Sans Semibold" charset="0"/>
          <a:sym typeface="Poppins Medium" charset="0"/>
        </a:defRPr>
      </a:lvl4pPr>
      <a:lvl5pPr algn="l" defTabSz="825500" rtl="0" eaLnBrk="0" fontAlgn="base" hangingPunct="0">
        <a:spcBef>
          <a:spcPct val="0"/>
        </a:spcBef>
        <a:spcAft>
          <a:spcPct val="0"/>
        </a:spcAft>
        <a:defRPr sz="10000" b="1">
          <a:solidFill>
            <a:srgbClr val="272D30"/>
          </a:solidFill>
          <a:latin typeface="Open Sans Semibold" charset="0"/>
          <a:ea typeface="Open Sans Semibold" charset="0"/>
          <a:cs typeface="Open Sans Semibold" charset="0"/>
          <a:sym typeface="Poppins Medium" charset="0"/>
        </a:defRPr>
      </a:lvl5pPr>
      <a:lvl6pPr marL="457200" algn="l" defTabSz="825500" rtl="0" fontAlgn="base" hangingPunct="0">
        <a:lnSpc>
          <a:spcPct val="80000"/>
        </a:lnSpc>
        <a:spcBef>
          <a:spcPct val="0"/>
        </a:spcBef>
        <a:spcAft>
          <a:spcPct val="0"/>
        </a:spcAft>
        <a:defRPr sz="10000">
          <a:solidFill>
            <a:srgbClr val="272D30"/>
          </a:solidFill>
          <a:latin typeface="Poppins Medium" charset="0"/>
          <a:ea typeface="Poppins Medium" charset="0"/>
          <a:cs typeface="Poppins Medium" charset="0"/>
          <a:sym typeface="Poppins Medium" charset="0"/>
        </a:defRPr>
      </a:lvl6pPr>
      <a:lvl7pPr marL="914400" algn="l" defTabSz="825500" rtl="0" fontAlgn="base" hangingPunct="0">
        <a:lnSpc>
          <a:spcPct val="80000"/>
        </a:lnSpc>
        <a:spcBef>
          <a:spcPct val="0"/>
        </a:spcBef>
        <a:spcAft>
          <a:spcPct val="0"/>
        </a:spcAft>
        <a:defRPr sz="10000">
          <a:solidFill>
            <a:srgbClr val="272D30"/>
          </a:solidFill>
          <a:latin typeface="Poppins Medium" charset="0"/>
          <a:ea typeface="Poppins Medium" charset="0"/>
          <a:cs typeface="Poppins Medium" charset="0"/>
          <a:sym typeface="Poppins Medium" charset="0"/>
        </a:defRPr>
      </a:lvl7pPr>
      <a:lvl8pPr marL="1371600" algn="l" defTabSz="825500" rtl="0" fontAlgn="base" hangingPunct="0">
        <a:lnSpc>
          <a:spcPct val="80000"/>
        </a:lnSpc>
        <a:spcBef>
          <a:spcPct val="0"/>
        </a:spcBef>
        <a:spcAft>
          <a:spcPct val="0"/>
        </a:spcAft>
        <a:defRPr sz="10000">
          <a:solidFill>
            <a:srgbClr val="272D30"/>
          </a:solidFill>
          <a:latin typeface="Poppins Medium" charset="0"/>
          <a:ea typeface="Poppins Medium" charset="0"/>
          <a:cs typeface="Poppins Medium" charset="0"/>
          <a:sym typeface="Poppins Medium" charset="0"/>
        </a:defRPr>
      </a:lvl8pPr>
      <a:lvl9pPr marL="1828800" algn="l" defTabSz="825500" rtl="0" fontAlgn="base" hangingPunct="0">
        <a:lnSpc>
          <a:spcPct val="80000"/>
        </a:lnSpc>
        <a:spcBef>
          <a:spcPct val="0"/>
        </a:spcBef>
        <a:spcAft>
          <a:spcPct val="0"/>
        </a:spcAft>
        <a:defRPr sz="10000">
          <a:solidFill>
            <a:srgbClr val="272D30"/>
          </a:solidFill>
          <a:latin typeface="Poppins Medium" charset="0"/>
          <a:ea typeface="Poppins Medium" charset="0"/>
          <a:cs typeface="Poppins Medium" charset="0"/>
          <a:sym typeface="Poppins Medium" charset="0"/>
        </a:defRPr>
      </a:lvl9pPr>
    </p:titleStyle>
    <p:bodyStyle>
      <a:lvl1pPr algn="l" defTabSz="825500" rtl="0" eaLnBrk="0" fontAlgn="base" hangingPunct="0">
        <a:lnSpc>
          <a:spcPct val="180000"/>
        </a:lnSpc>
        <a:spcBef>
          <a:spcPct val="0"/>
        </a:spcBef>
        <a:spcAft>
          <a:spcPct val="0"/>
        </a:spcAft>
        <a:defRPr sz="2200" kern="1200">
          <a:solidFill>
            <a:schemeClr val="bg2"/>
          </a:solidFill>
          <a:latin typeface="Open Sans" charset="0"/>
          <a:ea typeface="Open Sans" charset="0"/>
          <a:cs typeface="Open Sans" charset="0"/>
          <a:sym typeface="Poppins" charset="0"/>
        </a:defRPr>
      </a:lvl1pPr>
      <a:lvl2pPr indent="228600" algn="l" defTabSz="825500" rtl="0" eaLnBrk="0" fontAlgn="base" hangingPunct="0">
        <a:lnSpc>
          <a:spcPct val="180000"/>
        </a:lnSpc>
        <a:spcBef>
          <a:spcPct val="0"/>
        </a:spcBef>
        <a:spcAft>
          <a:spcPct val="0"/>
        </a:spcAft>
        <a:defRPr sz="2200" kern="1200">
          <a:solidFill>
            <a:schemeClr val="bg2"/>
          </a:solidFill>
          <a:latin typeface="Open Sans" charset="0"/>
          <a:ea typeface="Open Sans" charset="0"/>
          <a:cs typeface="Open Sans" charset="0"/>
          <a:sym typeface="Poppins" charset="0"/>
        </a:defRPr>
      </a:lvl2pPr>
      <a:lvl3pPr indent="457200" algn="l" defTabSz="825500" rtl="0" eaLnBrk="0" fontAlgn="base" hangingPunct="0">
        <a:lnSpc>
          <a:spcPct val="180000"/>
        </a:lnSpc>
        <a:spcBef>
          <a:spcPct val="0"/>
        </a:spcBef>
        <a:spcAft>
          <a:spcPct val="0"/>
        </a:spcAft>
        <a:defRPr sz="2200" kern="1200">
          <a:solidFill>
            <a:schemeClr val="bg2"/>
          </a:solidFill>
          <a:latin typeface="Open Sans" charset="0"/>
          <a:ea typeface="Open Sans" charset="0"/>
          <a:cs typeface="Open Sans" charset="0"/>
          <a:sym typeface="Poppins" charset="0"/>
        </a:defRPr>
      </a:lvl3pPr>
      <a:lvl4pPr indent="685800" algn="l" defTabSz="825500" rtl="0" eaLnBrk="0" fontAlgn="base" hangingPunct="0">
        <a:lnSpc>
          <a:spcPct val="180000"/>
        </a:lnSpc>
        <a:spcBef>
          <a:spcPct val="0"/>
        </a:spcBef>
        <a:spcAft>
          <a:spcPct val="0"/>
        </a:spcAft>
        <a:defRPr sz="2200" kern="1200">
          <a:solidFill>
            <a:schemeClr val="bg2"/>
          </a:solidFill>
          <a:latin typeface="Open Sans" charset="0"/>
          <a:ea typeface="Open Sans" charset="0"/>
          <a:cs typeface="Open Sans" charset="0"/>
          <a:sym typeface="Poppins" charset="0"/>
        </a:defRPr>
      </a:lvl4pPr>
      <a:lvl5pPr indent="914400" algn="l" defTabSz="825500" rtl="0" eaLnBrk="0" fontAlgn="base" hangingPunct="0">
        <a:lnSpc>
          <a:spcPct val="180000"/>
        </a:lnSpc>
        <a:spcBef>
          <a:spcPct val="0"/>
        </a:spcBef>
        <a:spcAft>
          <a:spcPct val="0"/>
        </a:spcAft>
        <a:defRPr sz="2200" kern="1200">
          <a:solidFill>
            <a:schemeClr val="bg2"/>
          </a:solidFill>
          <a:latin typeface="Open Sans" charset="0"/>
          <a:ea typeface="Open Sans" charset="0"/>
          <a:cs typeface="Open Sans" charset="0"/>
          <a:sym typeface="Poppi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Box 3"/>
          <p:cNvSpPr txBox="1">
            <a:spLocks/>
          </p:cNvSpPr>
          <p:nvPr/>
        </p:nvSpPr>
        <p:spPr bwMode="auto">
          <a:xfrm>
            <a:off x="3875061" y="4985792"/>
            <a:ext cx="16633877" cy="3060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lstStyle/>
          <a:p>
            <a:pPr algn="ctr"/>
            <a:r>
              <a:rPr lang="ru-RU" sz="8800" b="1" dirty="0">
                <a:solidFill>
                  <a:schemeClr val="bg1"/>
                </a:solidFill>
                <a:latin typeface="Times New Roman" panose="02020603050405020304" pitchFamily="18" charset="0"/>
                <a:cs typeface="Times New Roman" panose="02020603050405020304" pitchFamily="18" charset="0"/>
              </a:rPr>
              <a:t>Возможности атома: </a:t>
            </a:r>
          </a:p>
          <a:p>
            <a:pPr algn="ctr"/>
            <a:r>
              <a:rPr lang="ru-RU" sz="8800" b="1" dirty="0">
                <a:solidFill>
                  <a:schemeClr val="bg1"/>
                </a:solidFill>
                <a:latin typeface="Times New Roman" panose="02020603050405020304" pitchFamily="18" charset="0"/>
                <a:cs typeface="Times New Roman" panose="02020603050405020304" pitchFamily="18" charset="0"/>
              </a:rPr>
              <a:t>энергетика и медицина</a:t>
            </a:r>
          </a:p>
        </p:txBody>
      </p:sp>
      <p:sp>
        <p:nvSpPr>
          <p:cNvPr id="4" name="Прямоугольник 3">
            <a:extLst>
              <a:ext uri="{FF2B5EF4-FFF2-40B4-BE49-F238E27FC236}">
                <a16:creationId xmlns:a16="http://schemas.microsoft.com/office/drawing/2014/main" id="{A0EE6105-137A-44AC-93A9-7F490F653592}"/>
              </a:ext>
            </a:extLst>
          </p:cNvPr>
          <p:cNvSpPr/>
          <p:nvPr/>
        </p:nvSpPr>
        <p:spPr>
          <a:xfrm>
            <a:off x="14064208" y="9882336"/>
            <a:ext cx="9961445" cy="1938992"/>
          </a:xfrm>
          <a:prstGeom prst="rect">
            <a:avLst/>
          </a:prstGeom>
        </p:spPr>
        <p:txBody>
          <a:bodyPr wrap="none">
            <a:spAutoFit/>
          </a:bodyPr>
          <a:lstStyle/>
          <a:p>
            <a:endParaRPr lang="ru-RU" sz="4000" dirty="0">
              <a:solidFill>
                <a:schemeClr val="bg1"/>
              </a:solidFill>
              <a:latin typeface="Arial" panose="020B0604020202020204" pitchFamily="34" charset="0"/>
              <a:cs typeface="Arial" panose="020B0604020202020204" pitchFamily="34" charset="0"/>
            </a:endParaRPr>
          </a:p>
          <a:p>
            <a:r>
              <a:rPr lang="ru-RU" sz="4000" dirty="0" err="1">
                <a:solidFill>
                  <a:schemeClr val="bg1"/>
                </a:solidFill>
                <a:latin typeface="Arial" panose="020B0604020202020204" pitchFamily="34" charset="0"/>
                <a:cs typeface="Arial" panose="020B0604020202020204" pitchFamily="34" charset="0"/>
              </a:rPr>
              <a:t>Базин</a:t>
            </a:r>
            <a:r>
              <a:rPr lang="ru-RU" sz="4000" dirty="0">
                <a:solidFill>
                  <a:schemeClr val="bg1"/>
                </a:solidFill>
                <a:latin typeface="Arial" panose="020B0604020202020204" pitchFamily="34" charset="0"/>
                <a:cs typeface="Arial" panose="020B0604020202020204" pitchFamily="34" charset="0"/>
              </a:rPr>
              <a:t> Д.А. ассистент кафедры АТЭС </a:t>
            </a:r>
          </a:p>
          <a:p>
            <a:r>
              <a:rPr lang="ru-RU" sz="4000" dirty="0">
                <a:solidFill>
                  <a:schemeClr val="bg1"/>
                </a:solidFill>
                <a:latin typeface="Arial" panose="020B0604020202020204" pitchFamily="34" charset="0"/>
                <a:cs typeface="Arial" panose="020B0604020202020204" pitchFamily="34" charset="0"/>
              </a:rPr>
              <a:t>Черкасов А.С. ассистент кафедры АТЭС</a:t>
            </a:r>
            <a:endParaRPr lang="ru-RU" sz="4000" dirty="0">
              <a:solidFill>
                <a:schemeClr val="bg1"/>
              </a:solidFill>
            </a:endParaRPr>
          </a:p>
        </p:txBody>
      </p:sp>
    </p:spTree>
    <p:extLst>
      <p:ext uri="{BB962C8B-B14F-4D97-AF65-F5344CB8AC3E}">
        <p14:creationId xmlns:p14="http://schemas.microsoft.com/office/powerpoint/2010/main" val="2071674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657514C3-3F44-4FE3-85CA-22ADCCB05E25}"/>
              </a:ext>
            </a:extLst>
          </p:cNvPr>
          <p:cNvSpPr/>
          <p:nvPr/>
        </p:nvSpPr>
        <p:spPr>
          <a:xfrm>
            <a:off x="2542928" y="557582"/>
            <a:ext cx="11593288" cy="11664732"/>
          </a:xfrm>
          <a:prstGeom prst="rect">
            <a:avLst/>
          </a:prstGeom>
        </p:spPr>
        <p:txBody>
          <a:bodyPr wrap="square">
            <a:spAutoFit/>
          </a:bodyPr>
          <a:lstStyle/>
          <a:p>
            <a:pPr algn="ctr"/>
            <a:r>
              <a:rPr lang="ru-RU" sz="3600" dirty="0">
                <a:solidFill>
                  <a:schemeClr val="bg1"/>
                </a:solidFill>
              </a:rPr>
              <a:t>Переход на атомную энергетику имеет ряд преимуществ:</a:t>
            </a:r>
          </a:p>
          <a:p>
            <a:r>
              <a:rPr lang="ru-RU" sz="3600" dirty="0">
                <a:solidFill>
                  <a:schemeClr val="bg1"/>
                </a:solidFill>
              </a:rPr>
              <a:t> • Значительное снижение выбросов CO2 в атмосферу. Если посчитать выбросы углекислого газа на всех этапах, предшествующих получению энергии (с учетом строительства станции), атомная энергетика не сильно уступает самому чистому производству электроэнергии ветрогенераторами. Технологии, построенные на использовании остальных возобновляемых источников энергии, (например, солнечная энергетика) дают результаты по выбросам CO2 гораздо хуже, чем атомная энергетика.</a:t>
            </a:r>
          </a:p>
          <a:p>
            <a:r>
              <a:rPr lang="ru-RU" sz="3600" dirty="0">
                <a:solidFill>
                  <a:schemeClr val="bg1"/>
                </a:solidFill>
              </a:rPr>
              <a:t> • Снижение дозовых нагрузок населения по сравнению с угольными ТЭС (в среднем на 40%). Уголь содержит в себе природные радиоактивные элементы, которые концентрируются в золе, оставшейся после сожжения угля. Зола в виде дыма попадает в атмосферу. При этом дозовая нагрузка на население, проживающее возле угольных ТЭС гораздо выше, чем возле АЭС.</a:t>
            </a:r>
          </a:p>
          <a:p>
            <a:r>
              <a:rPr lang="ru-RU" sz="3600" dirty="0">
                <a:solidFill>
                  <a:schemeClr val="bg1"/>
                </a:solidFill>
              </a:rPr>
              <a:t> На рисунке 1 показана ядерная реакция распада урана </a:t>
            </a:r>
            <a:r>
              <a:rPr lang="ru-RU" sz="3600" baseline="30000" dirty="0">
                <a:solidFill>
                  <a:schemeClr val="bg1"/>
                </a:solidFill>
              </a:rPr>
              <a:t>235</a:t>
            </a:r>
            <a:r>
              <a:rPr lang="ru-RU" sz="3600" dirty="0">
                <a:solidFill>
                  <a:schemeClr val="bg1"/>
                </a:solidFill>
              </a:rPr>
              <a:t>U</a:t>
            </a:r>
          </a:p>
          <a:p>
            <a:endParaRPr lang="ru-RU" sz="3200" dirty="0">
              <a:solidFill>
                <a:schemeClr val="bg1"/>
              </a:solidFill>
            </a:endParaRPr>
          </a:p>
        </p:txBody>
      </p:sp>
      <p:pic>
        <p:nvPicPr>
          <p:cNvPr id="8" name="Рисунок 7">
            <a:extLst>
              <a:ext uri="{FF2B5EF4-FFF2-40B4-BE49-F238E27FC236}">
                <a16:creationId xmlns:a16="http://schemas.microsoft.com/office/drawing/2014/main" id="{762736FF-F1CA-4D7D-955A-B580389BD1DB}"/>
              </a:ext>
            </a:extLst>
          </p:cNvPr>
          <p:cNvPicPr/>
          <p:nvPr/>
        </p:nvPicPr>
        <p:blipFill>
          <a:blip r:embed="rId4"/>
          <a:stretch>
            <a:fillRect/>
          </a:stretch>
        </p:blipFill>
        <p:spPr>
          <a:xfrm>
            <a:off x="15216336" y="4553744"/>
            <a:ext cx="7546801" cy="367240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7464E5CC-E85D-46DA-8609-DEA99BC8BFF2}"/>
              </a:ext>
            </a:extLst>
          </p:cNvPr>
          <p:cNvSpPr/>
          <p:nvPr/>
        </p:nvSpPr>
        <p:spPr>
          <a:xfrm>
            <a:off x="2038872" y="665312"/>
            <a:ext cx="11305256" cy="12280285"/>
          </a:xfrm>
          <a:prstGeom prst="rect">
            <a:avLst/>
          </a:prstGeom>
        </p:spPr>
        <p:txBody>
          <a:bodyPr wrap="square">
            <a:spAutoFit/>
          </a:bodyPr>
          <a:lstStyle/>
          <a:p>
            <a:r>
              <a:rPr lang="ru-RU" sz="4400" dirty="0">
                <a:solidFill>
                  <a:schemeClr val="bg1"/>
                </a:solidFill>
              </a:rPr>
              <a:t>• Более низкая цена выработки электроэнергии. </a:t>
            </a:r>
          </a:p>
          <a:p>
            <a:r>
              <a:rPr lang="ru-RU" sz="4400" dirty="0">
                <a:solidFill>
                  <a:schemeClr val="bg1"/>
                </a:solidFill>
              </a:rPr>
              <a:t>• Низкая удельная стоимость топлива (около 5%). В случае АЭС основная цена энергии складывается не из стоимости топлива, а из стоимости постройки станции, обладающей сложной и дорогой системой безопасности. </a:t>
            </a:r>
          </a:p>
          <a:p>
            <a:r>
              <a:rPr lang="ru-RU" sz="4400" dirty="0">
                <a:solidFill>
                  <a:schemeClr val="bg1"/>
                </a:solidFill>
              </a:rPr>
              <a:t>• Большие запасы топлива. </a:t>
            </a:r>
          </a:p>
          <a:p>
            <a:r>
              <a:rPr lang="ru-RU" sz="4400" dirty="0">
                <a:solidFill>
                  <a:schemeClr val="bg1"/>
                </a:solidFill>
              </a:rPr>
              <a:t>Рассмотрим понятие ядерно-топливный цикл. Ядерно-топливный цикл (ЯТЦ) — это вся совокупность операций, начиная от добычи урановой руды, извлечения урана из этой урановой руды и заканчивая захоронением радиоактивных отходов, которые накапливаются в результате деятельности атомный индустрии. </a:t>
            </a:r>
          </a:p>
        </p:txBody>
      </p:sp>
      <p:pic>
        <p:nvPicPr>
          <p:cNvPr id="4" name="Рисунок 3">
            <a:extLst>
              <a:ext uri="{FF2B5EF4-FFF2-40B4-BE49-F238E27FC236}">
                <a16:creationId xmlns:a16="http://schemas.microsoft.com/office/drawing/2014/main" id="{563BB1F0-810B-49D6-ABAE-CB33BE95E174}"/>
              </a:ext>
            </a:extLst>
          </p:cNvPr>
          <p:cNvPicPr/>
          <p:nvPr/>
        </p:nvPicPr>
        <p:blipFill>
          <a:blip r:embed="rId3"/>
          <a:stretch>
            <a:fillRect/>
          </a:stretch>
        </p:blipFill>
        <p:spPr>
          <a:xfrm>
            <a:off x="13128104" y="2702583"/>
            <a:ext cx="10909359" cy="9309670"/>
          </a:xfrm>
          <a:prstGeom prst="rect">
            <a:avLst/>
          </a:prstGeom>
        </p:spPr>
      </p:pic>
    </p:spTree>
    <p:extLst>
      <p:ext uri="{BB962C8B-B14F-4D97-AF65-F5344CB8AC3E}">
        <p14:creationId xmlns:p14="http://schemas.microsoft.com/office/powerpoint/2010/main" val="69047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145" name="Text Box 1"/>
          <p:cNvSpPr txBox="1">
            <a:spLocks/>
          </p:cNvSpPr>
          <p:nvPr/>
        </p:nvSpPr>
        <p:spPr bwMode="auto">
          <a:xfrm>
            <a:off x="22545675" y="12448902"/>
            <a:ext cx="895350" cy="385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spAutoFit/>
          </a:bodyPr>
          <a:lstStyle>
            <a:lvl1pPr>
              <a:defRPr sz="2000">
                <a:solidFill>
                  <a:srgbClr val="74808C"/>
                </a:solidFill>
                <a:latin typeface="Poppins" charset="0"/>
                <a:ea typeface="Poppins" charset="0"/>
                <a:cs typeface="Poppins" charset="0"/>
                <a:sym typeface="Poppins" charset="0"/>
              </a:defRPr>
            </a:lvl1pPr>
            <a:lvl2pPr marL="742950" indent="-285750">
              <a:defRPr sz="2000">
                <a:solidFill>
                  <a:srgbClr val="74808C"/>
                </a:solidFill>
                <a:latin typeface="Poppins" charset="0"/>
                <a:ea typeface="Poppins" charset="0"/>
                <a:cs typeface="Poppins" charset="0"/>
                <a:sym typeface="Poppins" charset="0"/>
              </a:defRPr>
            </a:lvl2pPr>
            <a:lvl3pPr marL="1143000" indent="-228600">
              <a:defRPr sz="2000">
                <a:solidFill>
                  <a:srgbClr val="74808C"/>
                </a:solidFill>
                <a:latin typeface="Poppins" charset="0"/>
                <a:ea typeface="Poppins" charset="0"/>
                <a:cs typeface="Poppins" charset="0"/>
                <a:sym typeface="Poppins" charset="0"/>
              </a:defRPr>
            </a:lvl3pPr>
            <a:lvl4pPr marL="1600200" indent="-228600">
              <a:defRPr sz="2000">
                <a:solidFill>
                  <a:srgbClr val="74808C"/>
                </a:solidFill>
                <a:latin typeface="Poppins" charset="0"/>
                <a:ea typeface="Poppins" charset="0"/>
                <a:cs typeface="Poppins" charset="0"/>
                <a:sym typeface="Poppins" charset="0"/>
              </a:defRPr>
            </a:lvl4pPr>
            <a:lvl5pPr marL="2057400" indent="-228600">
              <a:defRPr sz="2000">
                <a:solidFill>
                  <a:srgbClr val="74808C"/>
                </a:solidFill>
                <a:latin typeface="Poppins" charset="0"/>
                <a:ea typeface="Poppins" charset="0"/>
                <a:cs typeface="Poppins" charset="0"/>
                <a:sym typeface="Poppins" charset="0"/>
              </a:defRPr>
            </a:lvl5pPr>
            <a:lvl6pPr marL="2514600" indent="-228600" defTabSz="825500" eaLnBrk="0" fontAlgn="base" hangingPunct="0">
              <a:spcBef>
                <a:spcPct val="0"/>
              </a:spcBef>
              <a:spcAft>
                <a:spcPct val="0"/>
              </a:spcAft>
              <a:defRPr sz="2000">
                <a:solidFill>
                  <a:srgbClr val="74808C"/>
                </a:solidFill>
                <a:latin typeface="Poppins" charset="0"/>
                <a:ea typeface="Poppins" charset="0"/>
                <a:cs typeface="Poppins" charset="0"/>
                <a:sym typeface="Poppins" charset="0"/>
              </a:defRPr>
            </a:lvl6pPr>
            <a:lvl7pPr marL="2971800" indent="-228600" defTabSz="825500" eaLnBrk="0" fontAlgn="base" hangingPunct="0">
              <a:spcBef>
                <a:spcPct val="0"/>
              </a:spcBef>
              <a:spcAft>
                <a:spcPct val="0"/>
              </a:spcAft>
              <a:defRPr sz="2000">
                <a:solidFill>
                  <a:srgbClr val="74808C"/>
                </a:solidFill>
                <a:latin typeface="Poppins" charset="0"/>
                <a:ea typeface="Poppins" charset="0"/>
                <a:cs typeface="Poppins" charset="0"/>
                <a:sym typeface="Poppins" charset="0"/>
              </a:defRPr>
            </a:lvl7pPr>
            <a:lvl8pPr marL="3429000" indent="-228600" defTabSz="825500" eaLnBrk="0" fontAlgn="base" hangingPunct="0">
              <a:spcBef>
                <a:spcPct val="0"/>
              </a:spcBef>
              <a:spcAft>
                <a:spcPct val="0"/>
              </a:spcAft>
              <a:defRPr sz="2000">
                <a:solidFill>
                  <a:srgbClr val="74808C"/>
                </a:solidFill>
                <a:latin typeface="Poppins" charset="0"/>
                <a:ea typeface="Poppins" charset="0"/>
                <a:cs typeface="Poppins" charset="0"/>
                <a:sym typeface="Poppins" charset="0"/>
              </a:defRPr>
            </a:lvl8pPr>
            <a:lvl9pPr marL="3886200" indent="-228600" defTabSz="825500" eaLnBrk="0" fontAlgn="base" hangingPunct="0">
              <a:spcBef>
                <a:spcPct val="0"/>
              </a:spcBef>
              <a:spcAft>
                <a:spcPct val="0"/>
              </a:spcAft>
              <a:defRPr sz="2000">
                <a:solidFill>
                  <a:srgbClr val="74808C"/>
                </a:solidFill>
                <a:latin typeface="Poppins" charset="0"/>
                <a:ea typeface="Poppins" charset="0"/>
                <a:cs typeface="Poppins" charset="0"/>
                <a:sym typeface="Poppins" charset="0"/>
              </a:defRPr>
            </a:lvl9pPr>
          </a:lstStyle>
          <a:p>
            <a:pPr algn="ctr" eaLnBrk="1">
              <a:defRPr/>
            </a:pPr>
            <a:fld id="{50DB6F24-78AF-B74A-8CA2-6EFA4B1A3171}" type="slidenum">
              <a:rPr lang="x-none" altLang="x-none" smtClean="0">
                <a:solidFill>
                  <a:srgbClr val="9B9A9C"/>
                </a:solidFill>
                <a:latin typeface="Montserrat" charset="0"/>
                <a:ea typeface="Montserrat" charset="0"/>
                <a:cs typeface="Montserrat" charset="0"/>
              </a:rPr>
              <a:pPr algn="ctr" eaLnBrk="1">
                <a:defRPr/>
              </a:pPr>
              <a:t>4</a:t>
            </a:fld>
            <a:endParaRPr lang="x-none" altLang="x-none" dirty="0">
              <a:solidFill>
                <a:srgbClr val="9B9A9C"/>
              </a:solidFill>
              <a:latin typeface="Montserrat" charset="0"/>
              <a:ea typeface="Montserrat" charset="0"/>
              <a:cs typeface="Montserrat" charset="0"/>
            </a:endParaRPr>
          </a:p>
        </p:txBody>
      </p:sp>
      <p:sp>
        <p:nvSpPr>
          <p:cNvPr id="8" name="Text Box 3"/>
          <p:cNvSpPr txBox="1">
            <a:spLocks/>
          </p:cNvSpPr>
          <p:nvPr/>
        </p:nvSpPr>
        <p:spPr bwMode="auto">
          <a:xfrm>
            <a:off x="4206013" y="521296"/>
            <a:ext cx="18420246" cy="158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lstStyle/>
          <a:p>
            <a:pPr algn="ctr" eaLnBrk="1">
              <a:defRPr/>
            </a:pPr>
            <a:endParaRPr lang="x-none" altLang="x-none" sz="6000" b="1" dirty="0">
              <a:solidFill>
                <a:srgbClr val="000000"/>
              </a:solidFill>
              <a:latin typeface="Arial" panose="020B0604020202020204" pitchFamily="34" charset="0"/>
              <a:ea typeface="Montserrat Semi" charset="0"/>
              <a:cs typeface="Arial" panose="020B0604020202020204" pitchFamily="34" charset="0"/>
              <a:sym typeface="Poppins Medium" charset="0"/>
            </a:endParaRPr>
          </a:p>
        </p:txBody>
      </p:sp>
      <p:sp>
        <p:nvSpPr>
          <p:cNvPr id="2" name="Прямоугольник 1">
            <a:extLst>
              <a:ext uri="{FF2B5EF4-FFF2-40B4-BE49-F238E27FC236}">
                <a16:creationId xmlns:a16="http://schemas.microsoft.com/office/drawing/2014/main" id="{2C3C8D46-0BFB-459C-B5D9-47BE973EB67C}"/>
              </a:ext>
            </a:extLst>
          </p:cNvPr>
          <p:cNvSpPr/>
          <p:nvPr/>
        </p:nvSpPr>
        <p:spPr>
          <a:xfrm>
            <a:off x="1757741" y="1899304"/>
            <a:ext cx="11399912" cy="892552"/>
          </a:xfrm>
          <a:prstGeom prst="rect">
            <a:avLst/>
          </a:prstGeom>
        </p:spPr>
        <p:txBody>
          <a:bodyPr wrap="square">
            <a:spAutoFit/>
          </a:bodyPr>
          <a:lstStyle/>
          <a:p>
            <a:endParaRPr lang="ru-RU" sz="5200" dirty="0">
              <a:solidFill>
                <a:schemeClr val="bg1"/>
              </a:solidFill>
            </a:endParaRPr>
          </a:p>
        </p:txBody>
      </p:sp>
      <p:sp>
        <p:nvSpPr>
          <p:cNvPr id="7" name="TextBox 6">
            <a:extLst>
              <a:ext uri="{FF2B5EF4-FFF2-40B4-BE49-F238E27FC236}">
                <a16:creationId xmlns:a16="http://schemas.microsoft.com/office/drawing/2014/main" id="{5FD182FD-982A-4CA4-8276-DC9B58124578}"/>
              </a:ext>
            </a:extLst>
          </p:cNvPr>
          <p:cNvSpPr txBox="1"/>
          <p:nvPr/>
        </p:nvSpPr>
        <p:spPr>
          <a:xfrm>
            <a:off x="2330354" y="444688"/>
            <a:ext cx="19723291" cy="1938992"/>
          </a:xfrm>
          <a:prstGeom prst="rect">
            <a:avLst/>
          </a:prstGeom>
          <a:noFill/>
        </p:spPr>
        <p:txBody>
          <a:bodyPr wrap="square">
            <a:spAutoFit/>
          </a:bodyPr>
          <a:lstStyle/>
          <a:p>
            <a:pPr algn="ctr"/>
            <a:r>
              <a:rPr lang="ru-RU" sz="6000" b="1" dirty="0">
                <a:solidFill>
                  <a:schemeClr val="bg1"/>
                </a:solidFill>
              </a:rPr>
              <a:t>Модульные </a:t>
            </a:r>
            <a:r>
              <a:rPr lang="ru-RU" sz="6000" b="1" dirty="0" err="1">
                <a:solidFill>
                  <a:schemeClr val="bg1"/>
                </a:solidFill>
              </a:rPr>
              <a:t>нанотранспортеры</a:t>
            </a:r>
            <a:r>
              <a:rPr lang="ru-RU" sz="6000" b="1" dirty="0">
                <a:solidFill>
                  <a:schemeClr val="bg1"/>
                </a:solidFill>
              </a:rPr>
              <a:t>. Использование </a:t>
            </a:r>
            <a:r>
              <a:rPr lang="ru-RU" sz="6000" b="1" baseline="30000" dirty="0">
                <a:solidFill>
                  <a:schemeClr val="bg1"/>
                </a:solidFill>
              </a:rPr>
              <a:t>225</a:t>
            </a:r>
            <a:r>
              <a:rPr lang="ru-RU" sz="6000" b="1" dirty="0">
                <a:solidFill>
                  <a:schemeClr val="bg1"/>
                </a:solidFill>
              </a:rPr>
              <a:t>Ac в ядерной медицине. </a:t>
            </a:r>
            <a:endParaRPr lang="ru-RU" sz="6000" dirty="0">
              <a:solidFill>
                <a:schemeClr val="bg1"/>
              </a:solidFill>
            </a:endParaRPr>
          </a:p>
        </p:txBody>
      </p:sp>
      <p:pic>
        <p:nvPicPr>
          <p:cNvPr id="9" name="Рисунок 8">
            <a:extLst>
              <a:ext uri="{FF2B5EF4-FFF2-40B4-BE49-F238E27FC236}">
                <a16:creationId xmlns:a16="http://schemas.microsoft.com/office/drawing/2014/main" id="{F8A6A882-7108-439F-B7FD-9B117A39B4E9}"/>
              </a:ext>
            </a:extLst>
          </p:cNvPr>
          <p:cNvPicPr/>
          <p:nvPr/>
        </p:nvPicPr>
        <p:blipFill>
          <a:blip r:embed="rId4"/>
          <a:stretch>
            <a:fillRect/>
          </a:stretch>
        </p:blipFill>
        <p:spPr>
          <a:xfrm>
            <a:off x="11809270" y="3106561"/>
            <a:ext cx="11399913" cy="7704856"/>
          </a:xfrm>
          <a:prstGeom prst="rect">
            <a:avLst/>
          </a:prstGeom>
        </p:spPr>
      </p:pic>
      <p:sp>
        <p:nvSpPr>
          <p:cNvPr id="3" name="Прямоугольник 2">
            <a:extLst>
              <a:ext uri="{FF2B5EF4-FFF2-40B4-BE49-F238E27FC236}">
                <a16:creationId xmlns:a16="http://schemas.microsoft.com/office/drawing/2014/main" id="{2FB41A96-D609-4DEC-B056-1B00CBD8FC9C}"/>
              </a:ext>
            </a:extLst>
          </p:cNvPr>
          <p:cNvSpPr/>
          <p:nvPr/>
        </p:nvSpPr>
        <p:spPr>
          <a:xfrm>
            <a:off x="2614936" y="2434299"/>
            <a:ext cx="8490043" cy="10064294"/>
          </a:xfrm>
          <a:prstGeom prst="rect">
            <a:avLst/>
          </a:prstGeom>
        </p:spPr>
        <p:txBody>
          <a:bodyPr wrap="square">
            <a:spAutoFit/>
          </a:bodyPr>
          <a:lstStyle/>
          <a:p>
            <a:pPr algn="just">
              <a:spcAft>
                <a:spcPts val="0"/>
              </a:spcAft>
            </a:pPr>
            <a:r>
              <a:rPr lang="ru-RU"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Доставка </a:t>
            </a:r>
            <a:r>
              <a:rPr lang="ru-RU" sz="3600" baseline="30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211</a:t>
            </a:r>
            <a:r>
              <a:rPr lang="ru-RU"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и </a:t>
            </a:r>
            <a:r>
              <a:rPr lang="ru-RU" sz="3600" baseline="30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125</a:t>
            </a:r>
            <a:r>
              <a:rPr lang="ru-RU"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I основана на концепции модульного </a:t>
            </a:r>
            <a:r>
              <a:rPr lang="ru-RU" sz="3600"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нанотранспортера</a:t>
            </a:r>
            <a:r>
              <a:rPr lang="ru-RU"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(Рис. 3). Это позволяет доставить радионуклиды не на поверхность клеток, как это делают пептиды, распознающие рецепторы клеток, а непосредственно в ядро. </a:t>
            </a:r>
            <a:r>
              <a:rPr lang="ru-RU" sz="3600"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Нанотранспортер</a:t>
            </a:r>
            <a:r>
              <a:rPr lang="ru-RU"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состоит из нескольких полипептидных модулей, каждый из которых отвечает за свое стадию переноса. Сначала </a:t>
            </a:r>
            <a:r>
              <a:rPr lang="ru-RU" sz="3600"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лигандный</a:t>
            </a:r>
            <a:r>
              <a:rPr lang="ru-RU"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модуль связывается с рецепторами на поверхности клетки, при этом рецепторов на раковых клетках существенно больше, чем на здоровых. Затем происходит эндоцитоз, и система попадает внутрь клетки в </a:t>
            </a:r>
            <a:r>
              <a:rPr lang="ru-RU" sz="3600"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эндосоме</a:t>
            </a:r>
            <a:r>
              <a:rPr lang="ru-RU"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Следующий модуль подкисляет среду внутри </a:t>
            </a:r>
            <a:r>
              <a:rPr lang="ru-RU" sz="3600"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эндосомы</a:t>
            </a:r>
            <a:r>
              <a:rPr lang="ru-RU"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что приводит к ее разрушению. </a:t>
            </a:r>
          </a:p>
        </p:txBody>
      </p:sp>
    </p:spTree>
    <p:extLst>
      <p:ext uri="{BB962C8B-B14F-4D97-AF65-F5344CB8AC3E}">
        <p14:creationId xmlns:p14="http://schemas.microsoft.com/office/powerpoint/2010/main" val="478924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145" name="Text Box 1"/>
          <p:cNvSpPr txBox="1">
            <a:spLocks/>
          </p:cNvSpPr>
          <p:nvPr/>
        </p:nvSpPr>
        <p:spPr bwMode="auto">
          <a:xfrm>
            <a:off x="22545675" y="12448902"/>
            <a:ext cx="895350" cy="385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spAutoFit/>
          </a:bodyPr>
          <a:lstStyle>
            <a:lvl1pPr>
              <a:defRPr sz="2000">
                <a:solidFill>
                  <a:srgbClr val="74808C"/>
                </a:solidFill>
                <a:latin typeface="Poppins" charset="0"/>
                <a:ea typeface="Poppins" charset="0"/>
                <a:cs typeface="Poppins" charset="0"/>
                <a:sym typeface="Poppins" charset="0"/>
              </a:defRPr>
            </a:lvl1pPr>
            <a:lvl2pPr marL="742950" indent="-285750">
              <a:defRPr sz="2000">
                <a:solidFill>
                  <a:srgbClr val="74808C"/>
                </a:solidFill>
                <a:latin typeface="Poppins" charset="0"/>
                <a:ea typeface="Poppins" charset="0"/>
                <a:cs typeface="Poppins" charset="0"/>
                <a:sym typeface="Poppins" charset="0"/>
              </a:defRPr>
            </a:lvl2pPr>
            <a:lvl3pPr marL="1143000" indent="-228600">
              <a:defRPr sz="2000">
                <a:solidFill>
                  <a:srgbClr val="74808C"/>
                </a:solidFill>
                <a:latin typeface="Poppins" charset="0"/>
                <a:ea typeface="Poppins" charset="0"/>
                <a:cs typeface="Poppins" charset="0"/>
                <a:sym typeface="Poppins" charset="0"/>
              </a:defRPr>
            </a:lvl3pPr>
            <a:lvl4pPr marL="1600200" indent="-228600">
              <a:defRPr sz="2000">
                <a:solidFill>
                  <a:srgbClr val="74808C"/>
                </a:solidFill>
                <a:latin typeface="Poppins" charset="0"/>
                <a:ea typeface="Poppins" charset="0"/>
                <a:cs typeface="Poppins" charset="0"/>
                <a:sym typeface="Poppins" charset="0"/>
              </a:defRPr>
            </a:lvl4pPr>
            <a:lvl5pPr marL="2057400" indent="-228600">
              <a:defRPr sz="2000">
                <a:solidFill>
                  <a:srgbClr val="74808C"/>
                </a:solidFill>
                <a:latin typeface="Poppins" charset="0"/>
                <a:ea typeface="Poppins" charset="0"/>
                <a:cs typeface="Poppins" charset="0"/>
                <a:sym typeface="Poppins" charset="0"/>
              </a:defRPr>
            </a:lvl5pPr>
            <a:lvl6pPr marL="2514600" indent="-228600" defTabSz="825500" eaLnBrk="0" fontAlgn="base" hangingPunct="0">
              <a:spcBef>
                <a:spcPct val="0"/>
              </a:spcBef>
              <a:spcAft>
                <a:spcPct val="0"/>
              </a:spcAft>
              <a:defRPr sz="2000">
                <a:solidFill>
                  <a:srgbClr val="74808C"/>
                </a:solidFill>
                <a:latin typeface="Poppins" charset="0"/>
                <a:ea typeface="Poppins" charset="0"/>
                <a:cs typeface="Poppins" charset="0"/>
                <a:sym typeface="Poppins" charset="0"/>
              </a:defRPr>
            </a:lvl6pPr>
            <a:lvl7pPr marL="2971800" indent="-228600" defTabSz="825500" eaLnBrk="0" fontAlgn="base" hangingPunct="0">
              <a:spcBef>
                <a:spcPct val="0"/>
              </a:spcBef>
              <a:spcAft>
                <a:spcPct val="0"/>
              </a:spcAft>
              <a:defRPr sz="2000">
                <a:solidFill>
                  <a:srgbClr val="74808C"/>
                </a:solidFill>
                <a:latin typeface="Poppins" charset="0"/>
                <a:ea typeface="Poppins" charset="0"/>
                <a:cs typeface="Poppins" charset="0"/>
                <a:sym typeface="Poppins" charset="0"/>
              </a:defRPr>
            </a:lvl7pPr>
            <a:lvl8pPr marL="3429000" indent="-228600" defTabSz="825500" eaLnBrk="0" fontAlgn="base" hangingPunct="0">
              <a:spcBef>
                <a:spcPct val="0"/>
              </a:spcBef>
              <a:spcAft>
                <a:spcPct val="0"/>
              </a:spcAft>
              <a:defRPr sz="2000">
                <a:solidFill>
                  <a:srgbClr val="74808C"/>
                </a:solidFill>
                <a:latin typeface="Poppins" charset="0"/>
                <a:ea typeface="Poppins" charset="0"/>
                <a:cs typeface="Poppins" charset="0"/>
                <a:sym typeface="Poppins" charset="0"/>
              </a:defRPr>
            </a:lvl8pPr>
            <a:lvl9pPr marL="3886200" indent="-228600" defTabSz="825500" eaLnBrk="0" fontAlgn="base" hangingPunct="0">
              <a:spcBef>
                <a:spcPct val="0"/>
              </a:spcBef>
              <a:spcAft>
                <a:spcPct val="0"/>
              </a:spcAft>
              <a:defRPr sz="2000">
                <a:solidFill>
                  <a:srgbClr val="74808C"/>
                </a:solidFill>
                <a:latin typeface="Poppins" charset="0"/>
                <a:ea typeface="Poppins" charset="0"/>
                <a:cs typeface="Poppins" charset="0"/>
                <a:sym typeface="Poppins" charset="0"/>
              </a:defRPr>
            </a:lvl9pPr>
          </a:lstStyle>
          <a:p>
            <a:pPr algn="ctr" eaLnBrk="1">
              <a:defRPr/>
            </a:pPr>
            <a:fld id="{50DB6F24-78AF-B74A-8CA2-6EFA4B1A3171}" type="slidenum">
              <a:rPr lang="x-none" altLang="x-none" smtClean="0">
                <a:solidFill>
                  <a:srgbClr val="9B9A9C"/>
                </a:solidFill>
                <a:latin typeface="Montserrat" charset="0"/>
                <a:ea typeface="Montserrat" charset="0"/>
                <a:cs typeface="Montserrat" charset="0"/>
              </a:rPr>
              <a:pPr algn="ctr" eaLnBrk="1">
                <a:defRPr/>
              </a:pPr>
              <a:t>5</a:t>
            </a:fld>
            <a:endParaRPr lang="x-none" altLang="x-none" dirty="0">
              <a:solidFill>
                <a:srgbClr val="9B9A9C"/>
              </a:solidFill>
              <a:latin typeface="Montserrat" charset="0"/>
              <a:ea typeface="Montserrat" charset="0"/>
              <a:cs typeface="Montserrat" charset="0"/>
            </a:endParaRPr>
          </a:p>
        </p:txBody>
      </p:sp>
      <p:sp>
        <p:nvSpPr>
          <p:cNvPr id="8" name="Text Box 3"/>
          <p:cNvSpPr txBox="1">
            <a:spLocks/>
          </p:cNvSpPr>
          <p:nvPr/>
        </p:nvSpPr>
        <p:spPr bwMode="auto">
          <a:xfrm>
            <a:off x="2981877" y="737320"/>
            <a:ext cx="18420246" cy="158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lstStyle/>
          <a:p>
            <a:pPr algn="ctr" eaLnBrk="1">
              <a:defRPr/>
            </a:pPr>
            <a:endParaRPr lang="x-none" altLang="x-none" sz="7200" b="1" dirty="0">
              <a:solidFill>
                <a:srgbClr val="000000"/>
              </a:solidFill>
              <a:latin typeface="Arial" panose="020B0604020202020204" pitchFamily="34" charset="0"/>
              <a:ea typeface="Montserrat Semi" charset="0"/>
              <a:cs typeface="Arial" panose="020B0604020202020204" pitchFamily="34" charset="0"/>
              <a:sym typeface="Poppins Medium" charset="0"/>
            </a:endParaRPr>
          </a:p>
        </p:txBody>
      </p:sp>
      <p:sp>
        <p:nvSpPr>
          <p:cNvPr id="2" name="Прямоугольник 1">
            <a:extLst>
              <a:ext uri="{FF2B5EF4-FFF2-40B4-BE49-F238E27FC236}">
                <a16:creationId xmlns:a16="http://schemas.microsoft.com/office/drawing/2014/main" id="{18D017A2-9B53-4661-8CFB-7CC425C7AD42}"/>
              </a:ext>
            </a:extLst>
          </p:cNvPr>
          <p:cNvSpPr/>
          <p:nvPr/>
        </p:nvSpPr>
        <p:spPr>
          <a:xfrm>
            <a:off x="1750840" y="2321645"/>
            <a:ext cx="10657184" cy="6863417"/>
          </a:xfrm>
          <a:prstGeom prst="rect">
            <a:avLst/>
          </a:prstGeom>
        </p:spPr>
        <p:txBody>
          <a:bodyPr wrap="square">
            <a:spAutoFit/>
          </a:bodyPr>
          <a:lstStyle/>
          <a:p>
            <a:pPr indent="450215" algn="just">
              <a:spcAft>
                <a:spcPts val="0"/>
              </a:spcAft>
            </a:pPr>
            <a:r>
              <a:rPr lang="ru-RU" sz="4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Препарат попадает в цитоплазму. Другой модуль связывается со специальными белками (α/β</a:t>
            </a:r>
            <a:r>
              <a:rPr lang="ru-RU" sz="4400"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импортины</a:t>
            </a:r>
            <a:r>
              <a:rPr lang="ru-RU" sz="4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которые транспортируют вещества из цитоплазмы в клеточное ядро. В результате радионуклид попадает в ядро раковой клетки. Эта концепция позволяет </a:t>
            </a:r>
            <a:r>
              <a:rPr lang="ru-RU" sz="4400"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сущетсвенно</a:t>
            </a:r>
            <a:r>
              <a:rPr lang="ru-RU" sz="4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повысить эффективность терапии за счет того, что ядро – небольшая, но наиболее уязвимая часть клетки. </a:t>
            </a:r>
            <a:endParaRPr lang="ru-RU" sz="4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026" name="Picture 2" descr="ИБГ РАН работает над идеальным лекарством против рака">
            <a:extLst>
              <a:ext uri="{FF2B5EF4-FFF2-40B4-BE49-F238E27FC236}">
                <a16:creationId xmlns:a16="http://schemas.microsoft.com/office/drawing/2014/main" id="{1E17C405-BA24-46E3-A023-2B855C8455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40072" y="3056460"/>
            <a:ext cx="10795047" cy="5577728"/>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a:extLst>
              <a:ext uri="{FF2B5EF4-FFF2-40B4-BE49-F238E27FC236}">
                <a16:creationId xmlns:a16="http://schemas.microsoft.com/office/drawing/2014/main" id="{A46D5644-AE2D-4B38-838F-3EFA68C7C1F3}"/>
              </a:ext>
            </a:extLst>
          </p:cNvPr>
          <p:cNvSpPr/>
          <p:nvPr/>
        </p:nvSpPr>
        <p:spPr>
          <a:xfrm>
            <a:off x="1766617" y="9369003"/>
            <a:ext cx="21674408" cy="2800767"/>
          </a:xfrm>
          <a:prstGeom prst="rect">
            <a:avLst/>
          </a:prstGeom>
        </p:spPr>
        <p:txBody>
          <a:bodyPr wrap="square">
            <a:spAutoFit/>
          </a:bodyPr>
          <a:lstStyle/>
          <a:p>
            <a:r>
              <a:rPr lang="ru-RU" sz="4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Если сконцентрировать препарат на поверхности большой клетки, то вероятность попадания α-частиц в ядро, следовательно, и эффективность, будет достаточно низкая. В случае попадания препарата непосредственно в ядро эффективность поражения клеток будет гораздо выше. Это позволяет очень сильно снизить дозовую нагрузку.</a:t>
            </a:r>
            <a:endParaRPr lang="ru-RU" sz="4400" dirty="0">
              <a:solidFill>
                <a:schemeClr val="bg1"/>
              </a:solidFill>
            </a:endParaRPr>
          </a:p>
        </p:txBody>
      </p:sp>
    </p:spTree>
    <p:extLst>
      <p:ext uri="{BB962C8B-B14F-4D97-AF65-F5344CB8AC3E}">
        <p14:creationId xmlns:p14="http://schemas.microsoft.com/office/powerpoint/2010/main" val="102516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145" name="Text Box 1"/>
          <p:cNvSpPr txBox="1">
            <a:spLocks/>
          </p:cNvSpPr>
          <p:nvPr/>
        </p:nvSpPr>
        <p:spPr bwMode="auto">
          <a:xfrm>
            <a:off x="22545675" y="12448902"/>
            <a:ext cx="895350" cy="385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spAutoFit/>
          </a:bodyPr>
          <a:lstStyle>
            <a:lvl1pPr>
              <a:defRPr sz="2000">
                <a:solidFill>
                  <a:srgbClr val="74808C"/>
                </a:solidFill>
                <a:latin typeface="Poppins" charset="0"/>
                <a:ea typeface="Poppins" charset="0"/>
                <a:cs typeface="Poppins" charset="0"/>
                <a:sym typeface="Poppins" charset="0"/>
              </a:defRPr>
            </a:lvl1pPr>
            <a:lvl2pPr marL="742950" indent="-285750">
              <a:defRPr sz="2000">
                <a:solidFill>
                  <a:srgbClr val="74808C"/>
                </a:solidFill>
                <a:latin typeface="Poppins" charset="0"/>
                <a:ea typeface="Poppins" charset="0"/>
                <a:cs typeface="Poppins" charset="0"/>
                <a:sym typeface="Poppins" charset="0"/>
              </a:defRPr>
            </a:lvl2pPr>
            <a:lvl3pPr marL="1143000" indent="-228600">
              <a:defRPr sz="2000">
                <a:solidFill>
                  <a:srgbClr val="74808C"/>
                </a:solidFill>
                <a:latin typeface="Poppins" charset="0"/>
                <a:ea typeface="Poppins" charset="0"/>
                <a:cs typeface="Poppins" charset="0"/>
                <a:sym typeface="Poppins" charset="0"/>
              </a:defRPr>
            </a:lvl3pPr>
            <a:lvl4pPr marL="1600200" indent="-228600">
              <a:defRPr sz="2000">
                <a:solidFill>
                  <a:srgbClr val="74808C"/>
                </a:solidFill>
                <a:latin typeface="Poppins" charset="0"/>
                <a:ea typeface="Poppins" charset="0"/>
                <a:cs typeface="Poppins" charset="0"/>
                <a:sym typeface="Poppins" charset="0"/>
              </a:defRPr>
            </a:lvl4pPr>
            <a:lvl5pPr marL="2057400" indent="-228600">
              <a:defRPr sz="2000">
                <a:solidFill>
                  <a:srgbClr val="74808C"/>
                </a:solidFill>
                <a:latin typeface="Poppins" charset="0"/>
                <a:ea typeface="Poppins" charset="0"/>
                <a:cs typeface="Poppins" charset="0"/>
                <a:sym typeface="Poppins" charset="0"/>
              </a:defRPr>
            </a:lvl5pPr>
            <a:lvl6pPr marL="2514600" indent="-228600" defTabSz="825500" eaLnBrk="0" fontAlgn="base" hangingPunct="0">
              <a:spcBef>
                <a:spcPct val="0"/>
              </a:spcBef>
              <a:spcAft>
                <a:spcPct val="0"/>
              </a:spcAft>
              <a:defRPr sz="2000">
                <a:solidFill>
                  <a:srgbClr val="74808C"/>
                </a:solidFill>
                <a:latin typeface="Poppins" charset="0"/>
                <a:ea typeface="Poppins" charset="0"/>
                <a:cs typeface="Poppins" charset="0"/>
                <a:sym typeface="Poppins" charset="0"/>
              </a:defRPr>
            </a:lvl6pPr>
            <a:lvl7pPr marL="2971800" indent="-228600" defTabSz="825500" eaLnBrk="0" fontAlgn="base" hangingPunct="0">
              <a:spcBef>
                <a:spcPct val="0"/>
              </a:spcBef>
              <a:spcAft>
                <a:spcPct val="0"/>
              </a:spcAft>
              <a:defRPr sz="2000">
                <a:solidFill>
                  <a:srgbClr val="74808C"/>
                </a:solidFill>
                <a:latin typeface="Poppins" charset="0"/>
                <a:ea typeface="Poppins" charset="0"/>
                <a:cs typeface="Poppins" charset="0"/>
                <a:sym typeface="Poppins" charset="0"/>
              </a:defRPr>
            </a:lvl7pPr>
            <a:lvl8pPr marL="3429000" indent="-228600" defTabSz="825500" eaLnBrk="0" fontAlgn="base" hangingPunct="0">
              <a:spcBef>
                <a:spcPct val="0"/>
              </a:spcBef>
              <a:spcAft>
                <a:spcPct val="0"/>
              </a:spcAft>
              <a:defRPr sz="2000">
                <a:solidFill>
                  <a:srgbClr val="74808C"/>
                </a:solidFill>
                <a:latin typeface="Poppins" charset="0"/>
                <a:ea typeface="Poppins" charset="0"/>
                <a:cs typeface="Poppins" charset="0"/>
                <a:sym typeface="Poppins" charset="0"/>
              </a:defRPr>
            </a:lvl8pPr>
            <a:lvl9pPr marL="3886200" indent="-228600" defTabSz="825500" eaLnBrk="0" fontAlgn="base" hangingPunct="0">
              <a:spcBef>
                <a:spcPct val="0"/>
              </a:spcBef>
              <a:spcAft>
                <a:spcPct val="0"/>
              </a:spcAft>
              <a:defRPr sz="2000">
                <a:solidFill>
                  <a:srgbClr val="74808C"/>
                </a:solidFill>
                <a:latin typeface="Poppins" charset="0"/>
                <a:ea typeface="Poppins" charset="0"/>
                <a:cs typeface="Poppins" charset="0"/>
                <a:sym typeface="Poppins" charset="0"/>
              </a:defRPr>
            </a:lvl9pPr>
          </a:lstStyle>
          <a:p>
            <a:pPr algn="ctr" eaLnBrk="1">
              <a:defRPr/>
            </a:pPr>
            <a:fld id="{50DB6F24-78AF-B74A-8CA2-6EFA4B1A3171}" type="slidenum">
              <a:rPr lang="x-none" altLang="x-none" smtClean="0">
                <a:solidFill>
                  <a:srgbClr val="9B9A9C"/>
                </a:solidFill>
                <a:latin typeface="Montserrat" charset="0"/>
                <a:ea typeface="Montserrat" charset="0"/>
                <a:cs typeface="Montserrat" charset="0"/>
              </a:rPr>
              <a:pPr algn="ctr" eaLnBrk="1">
                <a:defRPr/>
              </a:pPr>
              <a:t>6</a:t>
            </a:fld>
            <a:endParaRPr lang="x-none" altLang="x-none" dirty="0">
              <a:solidFill>
                <a:srgbClr val="9B9A9C"/>
              </a:solidFill>
              <a:latin typeface="Montserrat" charset="0"/>
              <a:ea typeface="Montserrat" charset="0"/>
              <a:cs typeface="Montserrat" charset="0"/>
            </a:endParaRPr>
          </a:p>
        </p:txBody>
      </p:sp>
      <p:sp>
        <p:nvSpPr>
          <p:cNvPr id="8" name="Text Box 3"/>
          <p:cNvSpPr txBox="1">
            <a:spLocks/>
          </p:cNvSpPr>
          <p:nvPr/>
        </p:nvSpPr>
        <p:spPr bwMode="auto">
          <a:xfrm>
            <a:off x="3623048" y="211874"/>
            <a:ext cx="18420246" cy="158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lstStyle/>
          <a:p>
            <a:pPr algn="ctr" eaLnBrk="1">
              <a:defRPr/>
            </a:pPr>
            <a:r>
              <a:rPr lang="ru-RU" sz="6000" b="1" dirty="0">
                <a:solidFill>
                  <a:schemeClr val="bg1"/>
                </a:solidFill>
              </a:rPr>
              <a:t>Получение </a:t>
            </a:r>
            <a:r>
              <a:rPr lang="ru-RU" sz="6000" b="1" baseline="30000" dirty="0">
                <a:solidFill>
                  <a:schemeClr val="bg1"/>
                </a:solidFill>
              </a:rPr>
              <a:t>225</a:t>
            </a:r>
            <a:r>
              <a:rPr lang="ru-RU" sz="6000" b="1" dirty="0">
                <a:solidFill>
                  <a:schemeClr val="bg1"/>
                </a:solidFill>
              </a:rPr>
              <a:t>Ac.</a:t>
            </a:r>
            <a:endParaRPr lang="x-none" altLang="x-none" sz="6000" b="1" dirty="0">
              <a:solidFill>
                <a:srgbClr val="000000"/>
              </a:solidFill>
              <a:latin typeface="Gilroy Bold" pitchFamily="2" charset="0"/>
              <a:ea typeface="Montserrat Semi" charset="0"/>
              <a:cs typeface="Montserrat Semi" charset="0"/>
              <a:sym typeface="Poppins Medium" charset="0"/>
            </a:endParaRPr>
          </a:p>
        </p:txBody>
      </p:sp>
      <p:sp>
        <p:nvSpPr>
          <p:cNvPr id="2" name="Прямоугольник 1">
            <a:extLst>
              <a:ext uri="{FF2B5EF4-FFF2-40B4-BE49-F238E27FC236}">
                <a16:creationId xmlns:a16="http://schemas.microsoft.com/office/drawing/2014/main" id="{82345978-A960-4F6D-B5EB-303C6262D36F}"/>
              </a:ext>
            </a:extLst>
          </p:cNvPr>
          <p:cNvSpPr/>
          <p:nvPr/>
        </p:nvSpPr>
        <p:spPr>
          <a:xfrm>
            <a:off x="1802557" y="4198637"/>
            <a:ext cx="9273555" cy="5909310"/>
          </a:xfrm>
          <a:prstGeom prst="rect">
            <a:avLst/>
          </a:prstGeom>
        </p:spPr>
        <p:txBody>
          <a:bodyPr wrap="square">
            <a:spAutoFit/>
          </a:bodyPr>
          <a:lstStyle/>
          <a:p>
            <a:pPr algn="just">
              <a:spcAft>
                <a:spcPts val="0"/>
              </a:spcAft>
            </a:pPr>
            <a:r>
              <a:rPr lang="ru-RU" sz="5400" spc="-300" dirty="0">
                <a:solidFill>
                  <a:schemeClr val="bg1"/>
                </a:solidFill>
                <a:latin typeface="Times New Roman" panose="02020603050405020304" pitchFamily="18" charset="0"/>
                <a:ea typeface="Arial" panose="020B0604020202020204" pitchFamily="34" charset="0"/>
                <a:cs typeface="Times New Roman" panose="02020603050405020304" pitchFamily="18" charset="0"/>
              </a:rPr>
              <a:t>Рассмотрим методы получения 225Ac. Основным методом его получения является α-распад 229Th, образующийся с периодом полураспада 7000 лет из 233U, который используется в ядерных урановых боеголовках. </a:t>
            </a:r>
          </a:p>
        </p:txBody>
      </p:sp>
      <p:pic>
        <p:nvPicPr>
          <p:cNvPr id="5" name="Рисунок 4">
            <a:extLst>
              <a:ext uri="{FF2B5EF4-FFF2-40B4-BE49-F238E27FC236}">
                <a16:creationId xmlns:a16="http://schemas.microsoft.com/office/drawing/2014/main" id="{9DA71FC7-4272-4B74-9201-FB2CD0C5D407}"/>
              </a:ext>
            </a:extLst>
          </p:cNvPr>
          <p:cNvPicPr>
            <a:picLocks noChangeAspect="1"/>
          </p:cNvPicPr>
          <p:nvPr/>
        </p:nvPicPr>
        <p:blipFill>
          <a:blip r:embed="rId3"/>
          <a:stretch>
            <a:fillRect/>
          </a:stretch>
        </p:blipFill>
        <p:spPr>
          <a:xfrm>
            <a:off x="11307913" y="2022610"/>
            <a:ext cx="12133112" cy="10419396"/>
          </a:xfrm>
          <a:prstGeom prst="rect">
            <a:avLst/>
          </a:prstGeom>
        </p:spPr>
      </p:pic>
    </p:spTree>
    <p:extLst>
      <p:ext uri="{BB962C8B-B14F-4D97-AF65-F5344CB8AC3E}">
        <p14:creationId xmlns:p14="http://schemas.microsoft.com/office/powerpoint/2010/main" val="1597968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145" name="Text Box 1"/>
          <p:cNvSpPr txBox="1">
            <a:spLocks/>
          </p:cNvSpPr>
          <p:nvPr/>
        </p:nvSpPr>
        <p:spPr bwMode="auto">
          <a:xfrm>
            <a:off x="22545675" y="12448902"/>
            <a:ext cx="895350" cy="385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spAutoFit/>
          </a:bodyPr>
          <a:lstStyle>
            <a:lvl1pPr>
              <a:defRPr sz="2000">
                <a:solidFill>
                  <a:srgbClr val="74808C"/>
                </a:solidFill>
                <a:latin typeface="Poppins" charset="0"/>
                <a:ea typeface="Poppins" charset="0"/>
                <a:cs typeface="Poppins" charset="0"/>
                <a:sym typeface="Poppins" charset="0"/>
              </a:defRPr>
            </a:lvl1pPr>
            <a:lvl2pPr marL="742950" indent="-285750">
              <a:defRPr sz="2000">
                <a:solidFill>
                  <a:srgbClr val="74808C"/>
                </a:solidFill>
                <a:latin typeface="Poppins" charset="0"/>
                <a:ea typeface="Poppins" charset="0"/>
                <a:cs typeface="Poppins" charset="0"/>
                <a:sym typeface="Poppins" charset="0"/>
              </a:defRPr>
            </a:lvl2pPr>
            <a:lvl3pPr marL="1143000" indent="-228600">
              <a:defRPr sz="2000">
                <a:solidFill>
                  <a:srgbClr val="74808C"/>
                </a:solidFill>
                <a:latin typeface="Poppins" charset="0"/>
                <a:ea typeface="Poppins" charset="0"/>
                <a:cs typeface="Poppins" charset="0"/>
                <a:sym typeface="Poppins" charset="0"/>
              </a:defRPr>
            </a:lvl3pPr>
            <a:lvl4pPr marL="1600200" indent="-228600">
              <a:defRPr sz="2000">
                <a:solidFill>
                  <a:srgbClr val="74808C"/>
                </a:solidFill>
                <a:latin typeface="Poppins" charset="0"/>
                <a:ea typeface="Poppins" charset="0"/>
                <a:cs typeface="Poppins" charset="0"/>
                <a:sym typeface="Poppins" charset="0"/>
              </a:defRPr>
            </a:lvl4pPr>
            <a:lvl5pPr marL="2057400" indent="-228600">
              <a:defRPr sz="2000">
                <a:solidFill>
                  <a:srgbClr val="74808C"/>
                </a:solidFill>
                <a:latin typeface="Poppins" charset="0"/>
                <a:ea typeface="Poppins" charset="0"/>
                <a:cs typeface="Poppins" charset="0"/>
                <a:sym typeface="Poppins" charset="0"/>
              </a:defRPr>
            </a:lvl5pPr>
            <a:lvl6pPr marL="2514600" indent="-228600" defTabSz="825500" eaLnBrk="0" fontAlgn="base" hangingPunct="0">
              <a:spcBef>
                <a:spcPct val="0"/>
              </a:spcBef>
              <a:spcAft>
                <a:spcPct val="0"/>
              </a:spcAft>
              <a:defRPr sz="2000">
                <a:solidFill>
                  <a:srgbClr val="74808C"/>
                </a:solidFill>
                <a:latin typeface="Poppins" charset="0"/>
                <a:ea typeface="Poppins" charset="0"/>
                <a:cs typeface="Poppins" charset="0"/>
                <a:sym typeface="Poppins" charset="0"/>
              </a:defRPr>
            </a:lvl6pPr>
            <a:lvl7pPr marL="2971800" indent="-228600" defTabSz="825500" eaLnBrk="0" fontAlgn="base" hangingPunct="0">
              <a:spcBef>
                <a:spcPct val="0"/>
              </a:spcBef>
              <a:spcAft>
                <a:spcPct val="0"/>
              </a:spcAft>
              <a:defRPr sz="2000">
                <a:solidFill>
                  <a:srgbClr val="74808C"/>
                </a:solidFill>
                <a:latin typeface="Poppins" charset="0"/>
                <a:ea typeface="Poppins" charset="0"/>
                <a:cs typeface="Poppins" charset="0"/>
                <a:sym typeface="Poppins" charset="0"/>
              </a:defRPr>
            </a:lvl7pPr>
            <a:lvl8pPr marL="3429000" indent="-228600" defTabSz="825500" eaLnBrk="0" fontAlgn="base" hangingPunct="0">
              <a:spcBef>
                <a:spcPct val="0"/>
              </a:spcBef>
              <a:spcAft>
                <a:spcPct val="0"/>
              </a:spcAft>
              <a:defRPr sz="2000">
                <a:solidFill>
                  <a:srgbClr val="74808C"/>
                </a:solidFill>
                <a:latin typeface="Poppins" charset="0"/>
                <a:ea typeface="Poppins" charset="0"/>
                <a:cs typeface="Poppins" charset="0"/>
                <a:sym typeface="Poppins" charset="0"/>
              </a:defRPr>
            </a:lvl8pPr>
            <a:lvl9pPr marL="3886200" indent="-228600" defTabSz="825500" eaLnBrk="0" fontAlgn="base" hangingPunct="0">
              <a:spcBef>
                <a:spcPct val="0"/>
              </a:spcBef>
              <a:spcAft>
                <a:spcPct val="0"/>
              </a:spcAft>
              <a:defRPr sz="2000">
                <a:solidFill>
                  <a:srgbClr val="74808C"/>
                </a:solidFill>
                <a:latin typeface="Poppins" charset="0"/>
                <a:ea typeface="Poppins" charset="0"/>
                <a:cs typeface="Poppins" charset="0"/>
                <a:sym typeface="Poppins" charset="0"/>
              </a:defRPr>
            </a:lvl9pPr>
          </a:lstStyle>
          <a:p>
            <a:pPr algn="ctr" eaLnBrk="1">
              <a:defRPr/>
            </a:pPr>
            <a:fld id="{50DB6F24-78AF-B74A-8CA2-6EFA4B1A3171}" type="slidenum">
              <a:rPr lang="x-none" altLang="x-none" smtClean="0">
                <a:solidFill>
                  <a:srgbClr val="9B9A9C"/>
                </a:solidFill>
                <a:latin typeface="Montserrat" charset="0"/>
                <a:ea typeface="Montserrat" charset="0"/>
                <a:cs typeface="Montserrat" charset="0"/>
              </a:rPr>
              <a:pPr algn="ctr" eaLnBrk="1">
                <a:defRPr/>
              </a:pPr>
              <a:t>7</a:t>
            </a:fld>
            <a:endParaRPr lang="x-none" altLang="x-none" dirty="0">
              <a:solidFill>
                <a:srgbClr val="9B9A9C"/>
              </a:solidFill>
              <a:latin typeface="Montserrat" charset="0"/>
              <a:ea typeface="Montserrat" charset="0"/>
              <a:cs typeface="Montserrat" charset="0"/>
            </a:endParaRPr>
          </a:p>
        </p:txBody>
      </p:sp>
      <p:sp>
        <p:nvSpPr>
          <p:cNvPr id="8" name="Text Box 3"/>
          <p:cNvSpPr txBox="1">
            <a:spLocks/>
          </p:cNvSpPr>
          <p:nvPr/>
        </p:nvSpPr>
        <p:spPr bwMode="auto">
          <a:xfrm>
            <a:off x="3623048" y="211874"/>
            <a:ext cx="18420246" cy="158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lstStyle/>
          <a:p>
            <a:pPr algn="ctr" eaLnBrk="1">
              <a:defRPr/>
            </a:pPr>
            <a:endParaRPr lang="x-none" altLang="x-none" sz="6000" b="1" dirty="0">
              <a:solidFill>
                <a:srgbClr val="000000"/>
              </a:solidFill>
              <a:latin typeface="Gilroy Bold" pitchFamily="2" charset="0"/>
              <a:ea typeface="Montserrat Semi" charset="0"/>
              <a:cs typeface="Montserrat Semi" charset="0"/>
              <a:sym typeface="Poppins Medium" charset="0"/>
            </a:endParaRPr>
          </a:p>
        </p:txBody>
      </p:sp>
      <p:sp>
        <p:nvSpPr>
          <p:cNvPr id="2" name="Прямоугольник 1">
            <a:extLst>
              <a:ext uri="{FF2B5EF4-FFF2-40B4-BE49-F238E27FC236}">
                <a16:creationId xmlns:a16="http://schemas.microsoft.com/office/drawing/2014/main" id="{82345978-A960-4F6D-B5EB-303C6262D36F}"/>
              </a:ext>
            </a:extLst>
          </p:cNvPr>
          <p:cNvSpPr/>
          <p:nvPr/>
        </p:nvSpPr>
        <p:spPr>
          <a:xfrm>
            <a:off x="1750840" y="1385392"/>
            <a:ext cx="11347671" cy="9941183"/>
          </a:xfrm>
          <a:prstGeom prst="rect">
            <a:avLst/>
          </a:prstGeom>
        </p:spPr>
        <p:txBody>
          <a:bodyPr wrap="square">
            <a:spAutoFit/>
          </a:bodyPr>
          <a:lstStyle/>
          <a:p>
            <a:pPr>
              <a:spcAft>
                <a:spcPts val="0"/>
              </a:spcAft>
            </a:pPr>
            <a:r>
              <a:rPr lang="ru-RU" sz="4000" dirty="0">
                <a:solidFill>
                  <a:schemeClr val="bg1"/>
                </a:solidFill>
              </a:rPr>
              <a:t>Более привлекательным способом получения </a:t>
            </a:r>
            <a:r>
              <a:rPr lang="ru-RU" sz="4000" baseline="30000" dirty="0">
                <a:solidFill>
                  <a:schemeClr val="bg1"/>
                </a:solidFill>
              </a:rPr>
              <a:t>225</a:t>
            </a:r>
            <a:r>
              <a:rPr lang="ru-RU" sz="4000" dirty="0">
                <a:solidFill>
                  <a:schemeClr val="bg1"/>
                </a:solidFill>
              </a:rPr>
              <a:t>Ac выглядит его получение из распространенного </a:t>
            </a:r>
            <a:r>
              <a:rPr lang="ru-RU" sz="4000" baseline="30000" dirty="0">
                <a:solidFill>
                  <a:schemeClr val="bg1"/>
                </a:solidFill>
              </a:rPr>
              <a:t>232</a:t>
            </a:r>
            <a:r>
              <a:rPr lang="ru-RU" sz="4000" dirty="0">
                <a:solidFill>
                  <a:schemeClr val="bg1"/>
                </a:solidFill>
              </a:rPr>
              <a:t>Th, облучая его протонами средних энергий. Развитие последнего метода может привести к преодолению нехватки </a:t>
            </a:r>
            <a:r>
              <a:rPr lang="ru-RU" sz="4000" baseline="30000" dirty="0">
                <a:solidFill>
                  <a:schemeClr val="bg1"/>
                </a:solidFill>
              </a:rPr>
              <a:t>225</a:t>
            </a:r>
            <a:r>
              <a:rPr lang="ru-RU" sz="4000" dirty="0">
                <a:solidFill>
                  <a:schemeClr val="bg1"/>
                </a:solidFill>
              </a:rPr>
              <a:t>Ac для полноценного запуска радиофармацевтических препаратов на его основе. Однако, в этой схеме есть серьезный недостаток, связанный с побочным образованием </a:t>
            </a:r>
            <a:r>
              <a:rPr lang="ru-RU" sz="4000" baseline="30000" dirty="0">
                <a:solidFill>
                  <a:schemeClr val="bg1"/>
                </a:solidFill>
              </a:rPr>
              <a:t>227</a:t>
            </a:r>
            <a:r>
              <a:rPr lang="ru-RU" sz="4000" dirty="0">
                <a:solidFill>
                  <a:schemeClr val="bg1"/>
                </a:solidFill>
              </a:rPr>
              <a:t> </a:t>
            </a:r>
            <a:r>
              <a:rPr lang="ru-RU" sz="4000" dirty="0" err="1">
                <a:solidFill>
                  <a:schemeClr val="bg1"/>
                </a:solidFill>
              </a:rPr>
              <a:t>Ac</a:t>
            </a:r>
            <a:r>
              <a:rPr lang="ru-RU" sz="4000" dirty="0">
                <a:solidFill>
                  <a:schemeClr val="bg1"/>
                </a:solidFill>
              </a:rPr>
              <a:t>, период полураспада которого составляет 20 лет (Рис. 5). Кроме того, облучение протонами может привести к делению тяжелых ядер. При этом образуется 30 новых химических элементов внутри мишени. Доля </a:t>
            </a:r>
            <a:r>
              <a:rPr lang="ru-RU" sz="4000" baseline="30000" dirty="0">
                <a:solidFill>
                  <a:schemeClr val="bg1"/>
                </a:solidFill>
              </a:rPr>
              <a:t>225</a:t>
            </a:r>
            <a:r>
              <a:rPr lang="ru-RU" sz="4000" dirty="0">
                <a:solidFill>
                  <a:schemeClr val="bg1"/>
                </a:solidFill>
              </a:rPr>
              <a:t>Ac в общей активности составляет около 2 %. Поэтому необходимо провести очистку актиния с помощью нескольких последовательных экстракций.</a:t>
            </a:r>
            <a:endParaRPr lang="ru-RU" sz="7200" dirty="0">
              <a:solidFill>
                <a:schemeClr val="bg1"/>
              </a:solidFill>
              <a:latin typeface="Times New Roman" panose="02020603050405020304" pitchFamily="18" charset="0"/>
              <a:ea typeface="Arial" panose="020B0604020202020204" pitchFamily="34" charset="0"/>
              <a:cs typeface="Times New Roman" panose="02020603050405020304" pitchFamily="18" charset="0"/>
            </a:endParaRPr>
          </a:p>
        </p:txBody>
      </p:sp>
      <p:pic>
        <p:nvPicPr>
          <p:cNvPr id="7" name="Рисунок 6">
            <a:extLst>
              <a:ext uri="{FF2B5EF4-FFF2-40B4-BE49-F238E27FC236}">
                <a16:creationId xmlns:a16="http://schemas.microsoft.com/office/drawing/2014/main" id="{014D66E2-A030-4FE2-A793-894D6C885A3D}"/>
              </a:ext>
            </a:extLst>
          </p:cNvPr>
          <p:cNvPicPr/>
          <p:nvPr/>
        </p:nvPicPr>
        <p:blipFill>
          <a:blip r:embed="rId3"/>
          <a:stretch>
            <a:fillRect/>
          </a:stretch>
        </p:blipFill>
        <p:spPr>
          <a:xfrm>
            <a:off x="13704168" y="4585551"/>
            <a:ext cx="9433048" cy="5466523"/>
          </a:xfrm>
          <a:prstGeom prst="rect">
            <a:avLst/>
          </a:prstGeom>
        </p:spPr>
      </p:pic>
    </p:spTree>
    <p:extLst>
      <p:ext uri="{BB962C8B-B14F-4D97-AF65-F5344CB8AC3E}">
        <p14:creationId xmlns:p14="http://schemas.microsoft.com/office/powerpoint/2010/main" val="3899529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Box 3"/>
          <p:cNvSpPr txBox="1">
            <a:spLocks/>
          </p:cNvSpPr>
          <p:nvPr/>
        </p:nvSpPr>
        <p:spPr bwMode="auto">
          <a:xfrm>
            <a:off x="4847184" y="5201816"/>
            <a:ext cx="15409769" cy="237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lstStyle/>
          <a:p>
            <a:pPr algn="ctr">
              <a:lnSpc>
                <a:spcPct val="150000"/>
              </a:lnSpc>
            </a:pPr>
            <a:r>
              <a:rPr lang="ru-RU" sz="8800" dirty="0">
                <a:solidFill>
                  <a:schemeClr val="bg1"/>
                </a:solidFill>
                <a:latin typeface="Arial" panose="020B0604020202020204" pitchFamily="34" charset="0"/>
                <a:cs typeface="Arial" panose="020B0604020202020204" pitchFamily="34" charset="0"/>
              </a:rPr>
              <a:t>СПАСИБО ЗА ВНИМАНИЕ!</a:t>
            </a:r>
          </a:p>
        </p:txBody>
      </p:sp>
    </p:spTree>
    <p:extLst>
      <p:ext uri="{BB962C8B-B14F-4D97-AF65-F5344CB8AC3E}">
        <p14:creationId xmlns:p14="http://schemas.microsoft.com/office/powerpoint/2010/main" val="3394856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Blue">
      <a:dk1>
        <a:srgbClr val="292729"/>
      </a:dk1>
      <a:lt1>
        <a:srgbClr val="FDFCFF"/>
      </a:lt1>
      <a:dk2>
        <a:srgbClr val="000000"/>
      </a:dk2>
      <a:lt2>
        <a:srgbClr val="FEFFFF"/>
      </a:lt2>
      <a:accent1>
        <a:srgbClr val="F0F4F7"/>
      </a:accent1>
      <a:accent2>
        <a:srgbClr val="C3CBD0"/>
      </a:accent2>
      <a:accent3>
        <a:srgbClr val="406FFD"/>
      </a:accent3>
      <a:accent4>
        <a:srgbClr val="406FFD"/>
      </a:accent4>
      <a:accent5>
        <a:srgbClr val="406FFD"/>
      </a:accent5>
      <a:accent6>
        <a:srgbClr val="406FFD"/>
      </a:accent6>
      <a:hlink>
        <a:srgbClr val="406FFD"/>
      </a:hlink>
      <a:folHlink>
        <a:srgbClr val="3661D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400000"/>
          <a:headEnd type="none" w="med" len="med"/>
          <a:tailEnd type="none" w="med" len="med"/>
        </a:ln>
        <a:effectLst>
          <a:outerShdw blurRad="25400" algn="ctr" rotWithShape="0">
            <a:srgbClr val="000000">
              <a:alpha val="50000"/>
            </a:srgbClr>
          </a:outerShdw>
        </a:effectLst>
      </a:spPr>
      <a:bodyPr vert="horz" wrap="square" lIns="38100" tIns="38100" rIns="38100" bIns="38100" numCol="1" anchor="ctr" anchorCtr="0" compatLnSpc="1">
        <a:prstTxWarp prst="textNoShape">
          <a:avLst/>
        </a:prstTxWarp>
        <a:spAutoFit/>
      </a:bodyPr>
      <a:lstStyle>
        <a:defPPr marL="0" marR="0" indent="0" algn="l" defTabSz="825500" rtl="0" eaLnBrk="1" fontAlgn="base" latinLnBrk="0" hangingPunct="0">
          <a:lnSpc>
            <a:spcPct val="100000"/>
          </a:lnSpc>
          <a:spcBef>
            <a:spcPct val="0"/>
          </a:spcBef>
          <a:spcAft>
            <a:spcPct val="0"/>
          </a:spcAft>
          <a:buClrTx/>
          <a:buSzTx/>
          <a:buFontTx/>
          <a:buNone/>
          <a:tabLst/>
          <a:defRPr kumimoji="0" lang="x-none" altLang="x-none" sz="2000" b="0" i="0" u="none" strike="noStrike" cap="none" normalizeH="0" baseline="0">
            <a:ln>
              <a:noFill/>
            </a:ln>
            <a:solidFill>
              <a:srgbClr val="74808C"/>
            </a:solidFill>
            <a:effectLst/>
            <a:latin typeface="Poppins" charset="0"/>
            <a:ea typeface="Poppins" charset="0"/>
            <a:cs typeface="Poppins" charset="0"/>
            <a:sym typeface="Poppi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400000"/>
          <a:headEnd type="none" w="med" len="med"/>
          <a:tailEnd type="none" w="med" len="med"/>
        </a:ln>
        <a:effectLst>
          <a:outerShdw blurRad="25400" algn="ctr" rotWithShape="0">
            <a:srgbClr val="000000">
              <a:alpha val="50000"/>
            </a:srgbClr>
          </a:outerShdw>
        </a:effectLst>
      </a:spPr>
      <a:bodyPr vert="horz" wrap="square" lIns="38100" tIns="38100" rIns="38100" bIns="38100" numCol="1" anchor="ctr" anchorCtr="0" compatLnSpc="1">
        <a:prstTxWarp prst="textNoShape">
          <a:avLst/>
        </a:prstTxWarp>
        <a:spAutoFit/>
      </a:bodyPr>
      <a:lstStyle>
        <a:defPPr marL="0" marR="0" indent="0" algn="l" defTabSz="825500" rtl="0" eaLnBrk="1" fontAlgn="base" latinLnBrk="0" hangingPunct="0">
          <a:lnSpc>
            <a:spcPct val="100000"/>
          </a:lnSpc>
          <a:spcBef>
            <a:spcPct val="0"/>
          </a:spcBef>
          <a:spcAft>
            <a:spcPct val="0"/>
          </a:spcAft>
          <a:buClrTx/>
          <a:buSzTx/>
          <a:buFontTx/>
          <a:buNone/>
          <a:tabLst/>
          <a:defRPr kumimoji="0" lang="x-none" altLang="x-none" sz="2000" b="0" i="0" u="none" strike="noStrike" cap="none" normalizeH="0" baseline="0">
            <a:ln>
              <a:noFill/>
            </a:ln>
            <a:solidFill>
              <a:srgbClr val="74808C"/>
            </a:solidFill>
            <a:effectLst/>
            <a:latin typeface="Poppins" charset="0"/>
            <a:ea typeface="Poppins" charset="0"/>
            <a:cs typeface="Poppins" charset="0"/>
            <a:sym typeface="Poppins" charset="0"/>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4243</TotalTime>
  <Words>612</Words>
  <Application>Microsoft Macintosh PowerPoint</Application>
  <PresentationFormat>Произвольный</PresentationFormat>
  <Paragraphs>25</Paragraphs>
  <Slides>8</Slides>
  <Notes>2</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8</vt:i4>
      </vt:variant>
    </vt:vector>
  </HeadingPairs>
  <TitlesOfParts>
    <vt:vector size="19" baseType="lpstr">
      <vt:lpstr>Arial</vt:lpstr>
      <vt:lpstr>Gilroy Bold</vt:lpstr>
      <vt:lpstr>Helvetica Neue</vt:lpstr>
      <vt:lpstr>Montserrat</vt:lpstr>
      <vt:lpstr>Montserrat Semi</vt:lpstr>
      <vt:lpstr>Open Sans</vt:lpstr>
      <vt:lpstr>Open Sans Semibold</vt:lpstr>
      <vt:lpstr>Poppins</vt:lpstr>
      <vt:lpstr>Poppins Medium</vt:lpstr>
      <vt:lpstr>Times New Roman</vt:lpstr>
      <vt:lpstr>White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Laura</dc:creator>
  <cp:lastModifiedBy>Иван Царапкин</cp:lastModifiedBy>
  <cp:revision>293</cp:revision>
  <dcterms:modified xsi:type="dcterms:W3CDTF">2024-04-01T08:36:05Z</dcterms:modified>
</cp:coreProperties>
</file>