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797675" cy="9926638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59"/>
  </p:normalViewPr>
  <p:slideViewPr>
    <p:cSldViewPr snapToGrid="0">
      <p:cViewPr varScale="1">
        <p:scale>
          <a:sx n="106" d="100"/>
          <a:sy n="106" d="100"/>
        </p:scale>
        <p:origin x="170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280" cy="400896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 txBox="1">
            <a:spLocks noGrp="1"/>
          </p:cNvSpPr>
          <p:nvPr>
            <p:ph type="hdr" idx="3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" name="Google Shape;6;n"/>
          <p:cNvSpPr txBox="1">
            <a:spLocks noGrp="1"/>
          </p:cNvSpPr>
          <p:nvPr>
            <p:ph type="dt" idx="10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ru-RU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1" name="Google Shape;10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280" cy="400896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280" cy="400896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09" name="Google Shape;109;p2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400" cy="40089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20" name="Google Shape;120;p3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400" cy="40089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30" name="Google Shape;130;p4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400" cy="40089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38" name="Google Shape;138;p5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6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47" name="Google Shape;147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280" cy="400896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ftr" idx="11"/>
          </p:nvPr>
        </p:nvSpPr>
        <p:spPr>
          <a:xfrm>
            <a:off x="3029040" y="6356520"/>
            <a:ext cx="308592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sldNum" idx="12"/>
          </p:nvPr>
        </p:nvSpPr>
        <p:spPr>
          <a:xfrm>
            <a:off x="6458040" y="6356520"/>
            <a:ext cx="20570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dt" idx="10"/>
          </p:nvPr>
        </p:nvSpPr>
        <p:spPr>
          <a:xfrm>
            <a:off x="628560" y="6356520"/>
            <a:ext cx="20570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 over Content" type="objOverTx">
  <p:cSld name="OBJECT_OVER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1"/>
          <p:cNvSpPr txBox="1">
            <a:spLocks noGrp="1"/>
          </p:cNvSpPr>
          <p:nvPr>
            <p:ph type="title"/>
          </p:nvPr>
        </p:nvSpPr>
        <p:spPr>
          <a:xfrm>
            <a:off x="628560" y="365040"/>
            <a:ext cx="7886520" cy="132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1"/>
          <p:cNvSpPr txBox="1">
            <a:spLocks noGrp="1"/>
          </p:cNvSpPr>
          <p:nvPr>
            <p:ph type="body" idx="1"/>
          </p:nvPr>
        </p:nvSpPr>
        <p:spPr>
          <a:xfrm>
            <a:off x="628560" y="1825560"/>
            <a:ext cx="788652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11"/>
          <p:cNvSpPr txBox="1">
            <a:spLocks noGrp="1"/>
          </p:cNvSpPr>
          <p:nvPr>
            <p:ph type="body" idx="2"/>
          </p:nvPr>
        </p:nvSpPr>
        <p:spPr>
          <a:xfrm>
            <a:off x="628560" y="4098240"/>
            <a:ext cx="788652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1"/>
          <p:cNvSpPr txBox="1">
            <a:spLocks noGrp="1"/>
          </p:cNvSpPr>
          <p:nvPr>
            <p:ph type="ftr" idx="11"/>
          </p:nvPr>
        </p:nvSpPr>
        <p:spPr>
          <a:xfrm>
            <a:off x="3029040" y="6356520"/>
            <a:ext cx="308592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1"/>
          <p:cNvSpPr txBox="1">
            <a:spLocks noGrp="1"/>
          </p:cNvSpPr>
          <p:nvPr>
            <p:ph type="sldNum" idx="12"/>
          </p:nvPr>
        </p:nvSpPr>
        <p:spPr>
          <a:xfrm>
            <a:off x="6458040" y="6356520"/>
            <a:ext cx="20570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78" name="Google Shape;78;p11"/>
          <p:cNvSpPr txBox="1">
            <a:spLocks noGrp="1"/>
          </p:cNvSpPr>
          <p:nvPr>
            <p:ph type="dt" idx="10"/>
          </p:nvPr>
        </p:nvSpPr>
        <p:spPr>
          <a:xfrm>
            <a:off x="628560" y="6356520"/>
            <a:ext cx="20570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4 Content" type="fourObj">
  <p:cSld name="FOUR_OBJECTS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2"/>
          <p:cNvSpPr txBox="1">
            <a:spLocks noGrp="1"/>
          </p:cNvSpPr>
          <p:nvPr>
            <p:ph type="title"/>
          </p:nvPr>
        </p:nvSpPr>
        <p:spPr>
          <a:xfrm>
            <a:off x="628560" y="365040"/>
            <a:ext cx="7886520" cy="132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2"/>
          <p:cNvSpPr txBox="1">
            <a:spLocks noGrp="1"/>
          </p:cNvSpPr>
          <p:nvPr>
            <p:ph type="body" idx="1"/>
          </p:nvPr>
        </p:nvSpPr>
        <p:spPr>
          <a:xfrm>
            <a:off x="628560" y="1825560"/>
            <a:ext cx="384840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2"/>
          <p:cNvSpPr txBox="1">
            <a:spLocks noGrp="1"/>
          </p:cNvSpPr>
          <p:nvPr>
            <p:ph type="body" idx="2"/>
          </p:nvPr>
        </p:nvSpPr>
        <p:spPr>
          <a:xfrm>
            <a:off x="4669920" y="1825560"/>
            <a:ext cx="384840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2"/>
          <p:cNvSpPr txBox="1">
            <a:spLocks noGrp="1"/>
          </p:cNvSpPr>
          <p:nvPr>
            <p:ph type="body" idx="3"/>
          </p:nvPr>
        </p:nvSpPr>
        <p:spPr>
          <a:xfrm>
            <a:off x="628560" y="4098240"/>
            <a:ext cx="384840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2"/>
          <p:cNvSpPr txBox="1">
            <a:spLocks noGrp="1"/>
          </p:cNvSpPr>
          <p:nvPr>
            <p:ph type="body" idx="4"/>
          </p:nvPr>
        </p:nvSpPr>
        <p:spPr>
          <a:xfrm>
            <a:off x="4669920" y="4098240"/>
            <a:ext cx="384840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12"/>
          <p:cNvSpPr txBox="1">
            <a:spLocks noGrp="1"/>
          </p:cNvSpPr>
          <p:nvPr>
            <p:ph type="ftr" idx="11"/>
          </p:nvPr>
        </p:nvSpPr>
        <p:spPr>
          <a:xfrm>
            <a:off x="3029040" y="6356520"/>
            <a:ext cx="308592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12"/>
          <p:cNvSpPr txBox="1">
            <a:spLocks noGrp="1"/>
          </p:cNvSpPr>
          <p:nvPr>
            <p:ph type="sldNum" idx="12"/>
          </p:nvPr>
        </p:nvSpPr>
        <p:spPr>
          <a:xfrm>
            <a:off x="6458040" y="6356520"/>
            <a:ext cx="20570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87" name="Google Shape;87;p12"/>
          <p:cNvSpPr txBox="1">
            <a:spLocks noGrp="1"/>
          </p:cNvSpPr>
          <p:nvPr>
            <p:ph type="dt" idx="10"/>
          </p:nvPr>
        </p:nvSpPr>
        <p:spPr>
          <a:xfrm>
            <a:off x="628560" y="6356520"/>
            <a:ext cx="20570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6 Content">
  <p:cSld name="Title, 6 Content"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3"/>
          <p:cNvSpPr txBox="1">
            <a:spLocks noGrp="1"/>
          </p:cNvSpPr>
          <p:nvPr>
            <p:ph type="title"/>
          </p:nvPr>
        </p:nvSpPr>
        <p:spPr>
          <a:xfrm>
            <a:off x="628560" y="365040"/>
            <a:ext cx="7886520" cy="132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3"/>
          <p:cNvSpPr txBox="1">
            <a:spLocks noGrp="1"/>
          </p:cNvSpPr>
          <p:nvPr>
            <p:ph type="body" idx="1"/>
          </p:nvPr>
        </p:nvSpPr>
        <p:spPr>
          <a:xfrm>
            <a:off x="628560" y="1825560"/>
            <a:ext cx="253908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13"/>
          <p:cNvSpPr txBox="1">
            <a:spLocks noGrp="1"/>
          </p:cNvSpPr>
          <p:nvPr>
            <p:ph type="body" idx="2"/>
          </p:nvPr>
        </p:nvSpPr>
        <p:spPr>
          <a:xfrm>
            <a:off x="3295080" y="1825560"/>
            <a:ext cx="253908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13"/>
          <p:cNvSpPr txBox="1">
            <a:spLocks noGrp="1"/>
          </p:cNvSpPr>
          <p:nvPr>
            <p:ph type="body" idx="3"/>
          </p:nvPr>
        </p:nvSpPr>
        <p:spPr>
          <a:xfrm>
            <a:off x="5961240" y="1825560"/>
            <a:ext cx="253908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13"/>
          <p:cNvSpPr txBox="1">
            <a:spLocks noGrp="1"/>
          </p:cNvSpPr>
          <p:nvPr>
            <p:ph type="body" idx="4"/>
          </p:nvPr>
        </p:nvSpPr>
        <p:spPr>
          <a:xfrm>
            <a:off x="628560" y="4098240"/>
            <a:ext cx="253908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4" name="Google Shape;94;p13"/>
          <p:cNvSpPr txBox="1">
            <a:spLocks noGrp="1"/>
          </p:cNvSpPr>
          <p:nvPr>
            <p:ph type="body" idx="5"/>
          </p:nvPr>
        </p:nvSpPr>
        <p:spPr>
          <a:xfrm>
            <a:off x="3295080" y="4098240"/>
            <a:ext cx="253908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13"/>
          <p:cNvSpPr txBox="1">
            <a:spLocks noGrp="1"/>
          </p:cNvSpPr>
          <p:nvPr>
            <p:ph type="body" idx="6"/>
          </p:nvPr>
        </p:nvSpPr>
        <p:spPr>
          <a:xfrm>
            <a:off x="5961240" y="4098240"/>
            <a:ext cx="253908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13"/>
          <p:cNvSpPr txBox="1">
            <a:spLocks noGrp="1"/>
          </p:cNvSpPr>
          <p:nvPr>
            <p:ph type="ftr" idx="11"/>
          </p:nvPr>
        </p:nvSpPr>
        <p:spPr>
          <a:xfrm>
            <a:off x="3029040" y="6356520"/>
            <a:ext cx="308592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13"/>
          <p:cNvSpPr txBox="1">
            <a:spLocks noGrp="1"/>
          </p:cNvSpPr>
          <p:nvPr>
            <p:ph type="sldNum" idx="12"/>
          </p:nvPr>
        </p:nvSpPr>
        <p:spPr>
          <a:xfrm>
            <a:off x="6458040" y="6356520"/>
            <a:ext cx="20570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98" name="Google Shape;98;p13"/>
          <p:cNvSpPr txBox="1">
            <a:spLocks noGrp="1"/>
          </p:cNvSpPr>
          <p:nvPr>
            <p:ph type="dt" idx="10"/>
          </p:nvPr>
        </p:nvSpPr>
        <p:spPr>
          <a:xfrm>
            <a:off x="628560" y="6356520"/>
            <a:ext cx="20570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x">
  <p:cSld name="TITLE_AND_BODY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3"/>
          <p:cNvSpPr txBox="1">
            <a:spLocks noGrp="1"/>
          </p:cNvSpPr>
          <p:nvPr>
            <p:ph type="title"/>
          </p:nvPr>
        </p:nvSpPr>
        <p:spPr>
          <a:xfrm>
            <a:off x="628560" y="365040"/>
            <a:ext cx="7886520" cy="132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3"/>
          <p:cNvSpPr txBox="1">
            <a:spLocks noGrp="1"/>
          </p:cNvSpPr>
          <p:nvPr>
            <p:ph type="subTitle" idx="1"/>
          </p:nvPr>
        </p:nvSpPr>
        <p:spPr>
          <a:xfrm>
            <a:off x="628560" y="1825560"/>
            <a:ext cx="7886520" cy="4350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ftr" idx="11"/>
          </p:nvPr>
        </p:nvSpPr>
        <p:spPr>
          <a:xfrm>
            <a:off x="3029040" y="6356520"/>
            <a:ext cx="308592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sldNum" idx="12"/>
          </p:nvPr>
        </p:nvSpPr>
        <p:spPr>
          <a:xfrm>
            <a:off x="6458040" y="6356520"/>
            <a:ext cx="20570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dt" idx="10"/>
          </p:nvPr>
        </p:nvSpPr>
        <p:spPr>
          <a:xfrm>
            <a:off x="628560" y="6356520"/>
            <a:ext cx="20570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" type="obj">
  <p:cSld name="OBJECT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"/>
          <p:cNvSpPr txBox="1">
            <a:spLocks noGrp="1"/>
          </p:cNvSpPr>
          <p:nvPr>
            <p:ph type="title"/>
          </p:nvPr>
        </p:nvSpPr>
        <p:spPr>
          <a:xfrm>
            <a:off x="628560" y="365040"/>
            <a:ext cx="7886520" cy="132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body" idx="1"/>
          </p:nvPr>
        </p:nvSpPr>
        <p:spPr>
          <a:xfrm>
            <a:off x="628560" y="1825560"/>
            <a:ext cx="7886520" cy="4350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ftr" idx="11"/>
          </p:nvPr>
        </p:nvSpPr>
        <p:spPr>
          <a:xfrm>
            <a:off x="3029040" y="6356520"/>
            <a:ext cx="308592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sldNum" idx="12"/>
          </p:nvPr>
        </p:nvSpPr>
        <p:spPr>
          <a:xfrm>
            <a:off x="6458040" y="6356520"/>
            <a:ext cx="20570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30" name="Google Shape;30;p4"/>
          <p:cNvSpPr txBox="1">
            <a:spLocks noGrp="1"/>
          </p:cNvSpPr>
          <p:nvPr>
            <p:ph type="dt" idx="10"/>
          </p:nvPr>
        </p:nvSpPr>
        <p:spPr>
          <a:xfrm>
            <a:off x="628560" y="6356520"/>
            <a:ext cx="20570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" type="twoObj">
  <p:cSld name="TWO_OBJECTS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 txBox="1">
            <a:spLocks noGrp="1"/>
          </p:cNvSpPr>
          <p:nvPr>
            <p:ph type="title"/>
          </p:nvPr>
        </p:nvSpPr>
        <p:spPr>
          <a:xfrm>
            <a:off x="628560" y="365040"/>
            <a:ext cx="7886520" cy="132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body" idx="1"/>
          </p:nvPr>
        </p:nvSpPr>
        <p:spPr>
          <a:xfrm>
            <a:off x="628560" y="1825560"/>
            <a:ext cx="3848400" cy="4350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body" idx="2"/>
          </p:nvPr>
        </p:nvSpPr>
        <p:spPr>
          <a:xfrm>
            <a:off x="4669920" y="1825560"/>
            <a:ext cx="3848400" cy="4350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ftr" idx="11"/>
          </p:nvPr>
        </p:nvSpPr>
        <p:spPr>
          <a:xfrm>
            <a:off x="3029040" y="6356520"/>
            <a:ext cx="308592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sldNum" idx="12"/>
          </p:nvPr>
        </p:nvSpPr>
        <p:spPr>
          <a:xfrm>
            <a:off x="6458040" y="6356520"/>
            <a:ext cx="20570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dt" idx="10"/>
          </p:nvPr>
        </p:nvSpPr>
        <p:spPr>
          <a:xfrm>
            <a:off x="628560" y="6356520"/>
            <a:ext cx="20570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6"/>
          <p:cNvSpPr txBox="1">
            <a:spLocks noGrp="1"/>
          </p:cNvSpPr>
          <p:nvPr>
            <p:ph type="title"/>
          </p:nvPr>
        </p:nvSpPr>
        <p:spPr>
          <a:xfrm>
            <a:off x="628560" y="365040"/>
            <a:ext cx="7886520" cy="132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6"/>
          <p:cNvSpPr txBox="1">
            <a:spLocks noGrp="1"/>
          </p:cNvSpPr>
          <p:nvPr>
            <p:ph type="ftr" idx="11"/>
          </p:nvPr>
        </p:nvSpPr>
        <p:spPr>
          <a:xfrm>
            <a:off x="3029040" y="6356520"/>
            <a:ext cx="308592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sldNum" idx="12"/>
          </p:nvPr>
        </p:nvSpPr>
        <p:spPr>
          <a:xfrm>
            <a:off x="6458040" y="6356520"/>
            <a:ext cx="20570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dt" idx="10"/>
          </p:nvPr>
        </p:nvSpPr>
        <p:spPr>
          <a:xfrm>
            <a:off x="628560" y="6356520"/>
            <a:ext cx="20570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entered Text" type="objOnly">
  <p:cSld name="OBJECT_ONLY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7"/>
          <p:cNvSpPr txBox="1">
            <a:spLocks noGrp="1"/>
          </p:cNvSpPr>
          <p:nvPr>
            <p:ph type="subTitle" idx="1"/>
          </p:nvPr>
        </p:nvSpPr>
        <p:spPr>
          <a:xfrm>
            <a:off x="628560" y="365040"/>
            <a:ext cx="7886520" cy="61441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7"/>
          <p:cNvSpPr txBox="1">
            <a:spLocks noGrp="1"/>
          </p:cNvSpPr>
          <p:nvPr>
            <p:ph type="ftr" idx="11"/>
          </p:nvPr>
        </p:nvSpPr>
        <p:spPr>
          <a:xfrm>
            <a:off x="3029040" y="6356520"/>
            <a:ext cx="308592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sldNum" idx="12"/>
          </p:nvPr>
        </p:nvSpPr>
        <p:spPr>
          <a:xfrm>
            <a:off x="6458040" y="6356520"/>
            <a:ext cx="20570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dt" idx="10"/>
          </p:nvPr>
        </p:nvSpPr>
        <p:spPr>
          <a:xfrm>
            <a:off x="628560" y="6356520"/>
            <a:ext cx="20570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and Content" type="twoObjAndObj">
  <p:cSld name="TWO_OBJECTS_AND_OBJECT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8"/>
          <p:cNvSpPr txBox="1">
            <a:spLocks noGrp="1"/>
          </p:cNvSpPr>
          <p:nvPr>
            <p:ph type="title"/>
          </p:nvPr>
        </p:nvSpPr>
        <p:spPr>
          <a:xfrm>
            <a:off x="628560" y="365040"/>
            <a:ext cx="7886520" cy="132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8"/>
          <p:cNvSpPr txBox="1">
            <a:spLocks noGrp="1"/>
          </p:cNvSpPr>
          <p:nvPr>
            <p:ph type="body" idx="1"/>
          </p:nvPr>
        </p:nvSpPr>
        <p:spPr>
          <a:xfrm>
            <a:off x="628560" y="1825560"/>
            <a:ext cx="384840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8"/>
          <p:cNvSpPr txBox="1">
            <a:spLocks noGrp="1"/>
          </p:cNvSpPr>
          <p:nvPr>
            <p:ph type="body" idx="2"/>
          </p:nvPr>
        </p:nvSpPr>
        <p:spPr>
          <a:xfrm>
            <a:off x="4669920" y="1825560"/>
            <a:ext cx="3848400" cy="4350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body" idx="3"/>
          </p:nvPr>
        </p:nvSpPr>
        <p:spPr>
          <a:xfrm>
            <a:off x="628560" y="4098240"/>
            <a:ext cx="384840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ftr" idx="11"/>
          </p:nvPr>
        </p:nvSpPr>
        <p:spPr>
          <a:xfrm>
            <a:off x="3029040" y="6356520"/>
            <a:ext cx="308592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8"/>
          <p:cNvSpPr txBox="1">
            <a:spLocks noGrp="1"/>
          </p:cNvSpPr>
          <p:nvPr>
            <p:ph type="sldNum" idx="12"/>
          </p:nvPr>
        </p:nvSpPr>
        <p:spPr>
          <a:xfrm>
            <a:off x="6458040" y="6356520"/>
            <a:ext cx="20570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55" name="Google Shape;55;p8"/>
          <p:cNvSpPr txBox="1">
            <a:spLocks noGrp="1"/>
          </p:cNvSpPr>
          <p:nvPr>
            <p:ph type="dt" idx="10"/>
          </p:nvPr>
        </p:nvSpPr>
        <p:spPr>
          <a:xfrm>
            <a:off x="628560" y="6356520"/>
            <a:ext cx="20570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Content and 2 Content" type="objAndTwoObj">
  <p:cSld name="OBJECT_AND_TWO_OBJECTS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9"/>
          <p:cNvSpPr txBox="1">
            <a:spLocks noGrp="1"/>
          </p:cNvSpPr>
          <p:nvPr>
            <p:ph type="title"/>
          </p:nvPr>
        </p:nvSpPr>
        <p:spPr>
          <a:xfrm>
            <a:off x="628560" y="365040"/>
            <a:ext cx="7886520" cy="132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body" idx="1"/>
          </p:nvPr>
        </p:nvSpPr>
        <p:spPr>
          <a:xfrm>
            <a:off x="628560" y="1825560"/>
            <a:ext cx="3848400" cy="4350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body" idx="2"/>
          </p:nvPr>
        </p:nvSpPr>
        <p:spPr>
          <a:xfrm>
            <a:off x="4669920" y="1825560"/>
            <a:ext cx="384840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body" idx="3"/>
          </p:nvPr>
        </p:nvSpPr>
        <p:spPr>
          <a:xfrm>
            <a:off x="4669920" y="4098240"/>
            <a:ext cx="384840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9"/>
          <p:cNvSpPr txBox="1">
            <a:spLocks noGrp="1"/>
          </p:cNvSpPr>
          <p:nvPr>
            <p:ph type="ftr" idx="11"/>
          </p:nvPr>
        </p:nvSpPr>
        <p:spPr>
          <a:xfrm>
            <a:off x="3029040" y="6356520"/>
            <a:ext cx="308592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9"/>
          <p:cNvSpPr txBox="1">
            <a:spLocks noGrp="1"/>
          </p:cNvSpPr>
          <p:nvPr>
            <p:ph type="sldNum" idx="12"/>
          </p:nvPr>
        </p:nvSpPr>
        <p:spPr>
          <a:xfrm>
            <a:off x="6458040" y="6356520"/>
            <a:ext cx="20570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63" name="Google Shape;63;p9"/>
          <p:cNvSpPr txBox="1">
            <a:spLocks noGrp="1"/>
          </p:cNvSpPr>
          <p:nvPr>
            <p:ph type="dt" idx="10"/>
          </p:nvPr>
        </p:nvSpPr>
        <p:spPr>
          <a:xfrm>
            <a:off x="628560" y="6356520"/>
            <a:ext cx="20570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over Content" type="twoObjOverTx">
  <p:cSld name="TWO_OBJECTS_OVER_TEXT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0"/>
          <p:cNvSpPr txBox="1">
            <a:spLocks noGrp="1"/>
          </p:cNvSpPr>
          <p:nvPr>
            <p:ph type="title"/>
          </p:nvPr>
        </p:nvSpPr>
        <p:spPr>
          <a:xfrm>
            <a:off x="628560" y="365040"/>
            <a:ext cx="7886520" cy="132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body" idx="1"/>
          </p:nvPr>
        </p:nvSpPr>
        <p:spPr>
          <a:xfrm>
            <a:off x="628560" y="1825560"/>
            <a:ext cx="384840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0"/>
          <p:cNvSpPr txBox="1">
            <a:spLocks noGrp="1"/>
          </p:cNvSpPr>
          <p:nvPr>
            <p:ph type="body" idx="2"/>
          </p:nvPr>
        </p:nvSpPr>
        <p:spPr>
          <a:xfrm>
            <a:off x="4669920" y="1825560"/>
            <a:ext cx="384840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10"/>
          <p:cNvSpPr txBox="1">
            <a:spLocks noGrp="1"/>
          </p:cNvSpPr>
          <p:nvPr>
            <p:ph type="body" idx="3"/>
          </p:nvPr>
        </p:nvSpPr>
        <p:spPr>
          <a:xfrm>
            <a:off x="628560" y="4098240"/>
            <a:ext cx="788652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10"/>
          <p:cNvSpPr txBox="1">
            <a:spLocks noGrp="1"/>
          </p:cNvSpPr>
          <p:nvPr>
            <p:ph type="ftr" idx="11"/>
          </p:nvPr>
        </p:nvSpPr>
        <p:spPr>
          <a:xfrm>
            <a:off x="3029040" y="6356520"/>
            <a:ext cx="308592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0"/>
          <p:cNvSpPr txBox="1">
            <a:spLocks noGrp="1"/>
          </p:cNvSpPr>
          <p:nvPr>
            <p:ph type="sldNum" idx="12"/>
          </p:nvPr>
        </p:nvSpPr>
        <p:spPr>
          <a:xfrm>
            <a:off x="6458040" y="6356520"/>
            <a:ext cx="20570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71" name="Google Shape;71;p10"/>
          <p:cNvSpPr txBox="1">
            <a:spLocks noGrp="1"/>
          </p:cNvSpPr>
          <p:nvPr>
            <p:ph type="dt" idx="10"/>
          </p:nvPr>
        </p:nvSpPr>
        <p:spPr>
          <a:xfrm>
            <a:off x="628560" y="6356520"/>
            <a:ext cx="20570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>
            <a:alphaModFix/>
          </a:blip>
          <a:stretch>
            <a:fillRect/>
          </a:stretch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628560" y="365040"/>
            <a:ext cx="7886520" cy="132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628560" y="1825560"/>
            <a:ext cx="7886520" cy="4350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628560" y="6356520"/>
            <a:ext cx="20570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3029040" y="6356520"/>
            <a:ext cx="308592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6458040" y="6356520"/>
            <a:ext cx="20570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g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g"/><Relationship Id="rId4" Type="http://schemas.openxmlformats.org/officeDocument/2006/relationships/image" Target="../media/image12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4"/>
          <p:cNvSpPr txBox="1"/>
          <p:nvPr/>
        </p:nvSpPr>
        <p:spPr>
          <a:xfrm>
            <a:off x="357120" y="4320000"/>
            <a:ext cx="8543520" cy="14284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77500" lnSpcReduction="20000"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r>
              <a:rPr lang="ru-RU" sz="4400" b="1" i="0" u="none" strike="noStrike" cap="none">
                <a:solidFill>
                  <a:srgbClr val="4A452A"/>
                </a:solidFill>
                <a:latin typeface="Calibri"/>
                <a:ea typeface="Calibri"/>
                <a:cs typeface="Calibri"/>
                <a:sym typeface="Calibri"/>
              </a:rPr>
              <a:t>Штелинг Валентин Сергеевич</a:t>
            </a:r>
            <a:endParaRPr sz="4400" b="0" i="0" u="none" strike="noStrike" cap="non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r>
              <a:rPr lang="ru-RU" sz="2300" b="1" i="1" u="none" strike="noStrike" cap="none">
                <a:solidFill>
                  <a:srgbClr val="4A452A"/>
                </a:solidFill>
                <a:latin typeface="Calibri"/>
                <a:ea typeface="Calibri"/>
                <a:cs typeface="Calibri"/>
                <a:sym typeface="Calibri"/>
              </a:rPr>
              <a:t>аспирант и ассистент кафедры ОФиЯС НИУ «МЭИ»</a:t>
            </a:r>
            <a:endParaRPr sz="2300" b="0" i="0" u="none" strike="noStrike" cap="non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43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endParaRPr sz="2200" b="0" i="0" u="none" strike="noStrike" cap="non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581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endParaRPr sz="2900" b="0" i="0" u="none" strike="noStrike" cap="non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04" name="Google Shape;104;p14"/>
          <p:cNvSpPr/>
          <p:nvPr/>
        </p:nvSpPr>
        <p:spPr>
          <a:xfrm>
            <a:off x="122760" y="504000"/>
            <a:ext cx="8949240" cy="243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216000" marR="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216000" marR="0" lvl="0" indent="-216000" algn="ctr" rtl="0">
              <a:lnSpc>
                <a:spcPct val="100000"/>
              </a:lnSpc>
              <a:spcBef>
                <a:spcPts val="564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endParaRPr sz="3600" b="0" i="0" u="none" strike="noStrike" cap="non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Calibri"/>
              <a:buNone/>
            </a:pPr>
            <a:r>
              <a:rPr lang="ru-RU" sz="6000" b="0" i="0" u="none" strike="noStrike" cap="none">
                <a:solidFill>
                  <a:srgbClr val="4A452A"/>
                </a:solidFill>
                <a:latin typeface="Calibri"/>
                <a:ea typeface="Calibri"/>
                <a:cs typeface="Calibri"/>
                <a:sym typeface="Calibri"/>
              </a:rPr>
              <a:t>Управляемый термоядерный синтез</a:t>
            </a:r>
            <a:endParaRPr sz="5400" b="0" i="0" u="none" strike="noStrike" cap="none">
              <a:solidFill>
                <a:srgbClr val="4A452A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216000" marR="0" lvl="0" indent="-216000" algn="ctr" rtl="0">
              <a:lnSpc>
                <a:spcPct val="100000"/>
              </a:lnSpc>
              <a:spcBef>
                <a:spcPts val="564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endParaRPr sz="2800" b="0" i="0" u="none" strike="noStrike" cap="non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216000" marR="0" lvl="0" indent="-216000" algn="ctr" rtl="0">
              <a:lnSpc>
                <a:spcPct val="100000"/>
              </a:lnSpc>
              <a:spcBef>
                <a:spcPts val="564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endParaRPr sz="2800" b="0" i="0" u="none" strike="noStrike" cap="non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216000" marR="0" lvl="0" indent="-216000" algn="ctr" rtl="0">
              <a:lnSpc>
                <a:spcPct val="100000"/>
              </a:lnSpc>
              <a:spcBef>
                <a:spcPts val="564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cxnSp>
        <p:nvCxnSpPr>
          <p:cNvPr id="105" name="Google Shape;105;p14"/>
          <p:cNvCxnSpPr/>
          <p:nvPr/>
        </p:nvCxnSpPr>
        <p:spPr>
          <a:xfrm>
            <a:off x="235440" y="4195080"/>
            <a:ext cx="8786880" cy="1440"/>
          </a:xfrm>
          <a:prstGeom prst="straightConnector1">
            <a:avLst/>
          </a:prstGeom>
          <a:noFill/>
          <a:ln w="28425" cap="flat" cmpd="sng">
            <a:solidFill>
              <a:srgbClr val="4A7EBB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6" name="Google Shape;106;p14"/>
          <p:cNvSpPr txBox="1"/>
          <p:nvPr/>
        </p:nvSpPr>
        <p:spPr>
          <a:xfrm>
            <a:off x="2831850" y="5871950"/>
            <a:ext cx="3480300" cy="73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rgbClr val="4A452A"/>
                </a:solidFill>
                <a:latin typeface="Calibri"/>
                <a:ea typeface="Calibri"/>
                <a:cs typeface="Calibri"/>
                <a:sym typeface="Calibri"/>
              </a:rPr>
              <a:t>Ядерный лекторий, 2024</a:t>
            </a:r>
            <a:endParaRPr sz="1800">
              <a:solidFill>
                <a:srgbClr val="4A452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 amt="50000"/>
          </a:blip>
          <a:stretch>
            <a:fillRect/>
          </a:stretch>
        </a:blipFill>
        <a:effectLst/>
      </p:bgPr>
    </p:bg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5"/>
          <p:cNvSpPr txBox="1">
            <a:spLocks noGrp="1"/>
          </p:cNvSpPr>
          <p:nvPr>
            <p:ph type="title" idx="4294967295"/>
          </p:nvPr>
        </p:nvSpPr>
        <p:spPr>
          <a:xfrm>
            <a:off x="190800" y="0"/>
            <a:ext cx="8566560" cy="109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alibri"/>
              <a:buNone/>
            </a:pPr>
            <a:r>
              <a:rPr lang="ru-RU" sz="2400">
                <a:latin typeface="Calibri"/>
                <a:ea typeface="Calibri"/>
                <a:cs typeface="Calibri"/>
                <a:sym typeface="Calibri"/>
              </a:rPr>
              <a:t>О дефекте массы</a:t>
            </a:r>
            <a:endParaRPr sz="2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2" name="Google Shape;112;p15"/>
          <p:cNvSpPr txBox="1"/>
          <p:nvPr/>
        </p:nvSpPr>
        <p:spPr>
          <a:xfrm>
            <a:off x="1008000" y="4824000"/>
            <a:ext cx="4320000" cy="1892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endParaRPr sz="1500" b="0" i="0" u="none" strike="noStrike" cap="non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113" name="Google Shape;113;p15"/>
          <p:cNvPicPr preferRelativeResize="0"/>
          <p:nvPr/>
        </p:nvPicPr>
        <p:blipFill rotWithShape="1">
          <a:blip r:embed="rId4">
            <a:alphaModFix/>
          </a:blip>
          <a:srcRect l="20919" t="14431" r="21687" b="4767"/>
          <a:stretch/>
        </p:blipFill>
        <p:spPr>
          <a:xfrm>
            <a:off x="299937" y="1586519"/>
            <a:ext cx="3949076" cy="3127248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Google Shape;114;p15"/>
          <p:cNvSpPr txBox="1"/>
          <p:nvPr/>
        </p:nvSpPr>
        <p:spPr>
          <a:xfrm>
            <a:off x="577850" y="4824000"/>
            <a:ext cx="34803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ru-RU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Строение атома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5" name="Google Shape;115;p15" descr="Структура протона: два u-кварка и один d-кварк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362678" y="1809032"/>
            <a:ext cx="2682240" cy="2682240"/>
          </a:xfrm>
          <a:prstGeom prst="rect">
            <a:avLst/>
          </a:prstGeom>
          <a:noFill/>
          <a:ln>
            <a:noFill/>
          </a:ln>
        </p:spPr>
      </p:pic>
      <p:sp>
        <p:nvSpPr>
          <p:cNvPr id="116" name="Google Shape;116;p15"/>
          <p:cNvSpPr txBox="1"/>
          <p:nvPr/>
        </p:nvSpPr>
        <p:spPr>
          <a:xfrm>
            <a:off x="4963650" y="4757525"/>
            <a:ext cx="34803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ru-RU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Строение протона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7" name="Google Shape;117;p1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463457" y="5395931"/>
            <a:ext cx="2021224" cy="14283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 amt="50000"/>
          </a:blip>
          <a:stretch>
            <a:fillRect/>
          </a:stretch>
        </a:blipFill>
        <a:effectLst/>
      </p:bgPr>
    </p:bg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6"/>
          <p:cNvSpPr txBox="1">
            <a:spLocks noGrp="1"/>
          </p:cNvSpPr>
          <p:nvPr>
            <p:ph type="title" idx="4294967295"/>
          </p:nvPr>
        </p:nvSpPr>
        <p:spPr>
          <a:xfrm>
            <a:off x="190800" y="0"/>
            <a:ext cx="8566500" cy="109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alibri"/>
              <a:buNone/>
            </a:pPr>
            <a:r>
              <a:rPr lang="ru-RU" sz="2400">
                <a:latin typeface="Calibri"/>
                <a:ea typeface="Calibri"/>
                <a:cs typeface="Calibri"/>
                <a:sym typeface="Calibri"/>
              </a:rPr>
              <a:t>О дефекте массы</a:t>
            </a:r>
            <a:endParaRPr sz="2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3" name="Google Shape;123;p16"/>
          <p:cNvSpPr txBox="1"/>
          <p:nvPr/>
        </p:nvSpPr>
        <p:spPr>
          <a:xfrm>
            <a:off x="1008000" y="4824000"/>
            <a:ext cx="4320000" cy="189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endParaRPr sz="1500" b="0" i="0" u="none" strike="noStrike" cap="non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24" name="Google Shape;124;p16"/>
          <p:cNvSpPr txBox="1"/>
          <p:nvPr/>
        </p:nvSpPr>
        <p:spPr>
          <a:xfrm>
            <a:off x="190800" y="5400600"/>
            <a:ext cx="3480300" cy="73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ru-RU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Строение атома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ru-RU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дейтерия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5" name="Google Shape;125;p1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05945" y="1611732"/>
            <a:ext cx="3192649" cy="3707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Google Shape;126;p1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671102" y="4228777"/>
            <a:ext cx="5095425" cy="2086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p1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432740" y="2253834"/>
            <a:ext cx="3369312" cy="108854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 amt="50000"/>
          </a:blip>
          <a:stretch>
            <a:fillRect/>
          </a:stretch>
        </a:blipFill>
        <a:effectLst/>
      </p:bgPr>
    </p:bg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17"/>
          <p:cNvSpPr txBox="1">
            <a:spLocks noGrp="1"/>
          </p:cNvSpPr>
          <p:nvPr>
            <p:ph type="title" idx="4294967295"/>
          </p:nvPr>
        </p:nvSpPr>
        <p:spPr>
          <a:xfrm>
            <a:off x="190800" y="0"/>
            <a:ext cx="8566500" cy="109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alibri"/>
              <a:buNone/>
            </a:pPr>
            <a:r>
              <a:rPr lang="ru-RU" sz="2400">
                <a:latin typeface="Calibri"/>
                <a:ea typeface="Calibri"/>
                <a:cs typeface="Calibri"/>
                <a:sym typeface="Calibri"/>
              </a:rPr>
              <a:t>Реакция в звёздах</a:t>
            </a:r>
            <a:endParaRPr sz="2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3" name="Google Shape;133;p17"/>
          <p:cNvSpPr txBox="1"/>
          <p:nvPr/>
        </p:nvSpPr>
        <p:spPr>
          <a:xfrm>
            <a:off x="1008000" y="4824000"/>
            <a:ext cx="4320000" cy="189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endParaRPr sz="1500" b="0" i="0" u="none" strike="noStrike" cap="non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134" name="Google Shape;134;p1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10001" y="1719588"/>
            <a:ext cx="4736225" cy="3418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5" name="Google Shape;135;p1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402751" y="1719600"/>
            <a:ext cx="3387275" cy="4841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 amt="50000"/>
          </a:blip>
          <a:stretch>
            <a:fillRect/>
          </a:stretch>
        </a:blipFill>
        <a:effectLst/>
      </p:bgPr>
    </p:bg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8"/>
          <p:cNvSpPr txBox="1">
            <a:spLocks noGrp="1"/>
          </p:cNvSpPr>
          <p:nvPr>
            <p:ph type="title" idx="4294967295"/>
          </p:nvPr>
        </p:nvSpPr>
        <p:spPr>
          <a:xfrm>
            <a:off x="190800" y="0"/>
            <a:ext cx="8566500" cy="109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alibri"/>
              <a:buNone/>
            </a:pPr>
            <a:r>
              <a:rPr lang="ru-RU" sz="2400">
                <a:latin typeface="Calibri"/>
                <a:ea typeface="Calibri"/>
                <a:cs typeface="Calibri"/>
                <a:sym typeface="Calibri"/>
              </a:rPr>
              <a:t>Концепция управляемого термоядерного синтеза</a:t>
            </a:r>
            <a:endParaRPr sz="2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1" name="Google Shape;141;p18"/>
          <p:cNvSpPr txBox="1"/>
          <p:nvPr/>
        </p:nvSpPr>
        <p:spPr>
          <a:xfrm>
            <a:off x="1008000" y="4824000"/>
            <a:ext cx="4320000" cy="189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endParaRPr sz="1500" b="0" i="0" u="none" strike="noStrike" cap="non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142" name="Google Shape;142;p1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26325" y="2339024"/>
            <a:ext cx="3932300" cy="27771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" name="Google Shape;143;p18" descr="Схема устройства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120928" y="1903802"/>
            <a:ext cx="4557800" cy="3327200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Google Shape;144;p18"/>
          <p:cNvSpPr txBox="1"/>
          <p:nvPr/>
        </p:nvSpPr>
        <p:spPr>
          <a:xfrm>
            <a:off x="3842525" y="5629825"/>
            <a:ext cx="48822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ru-RU"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Принципиальная схема ТОКАМАКА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 amt="50000"/>
          </a:blip>
          <a:stretch>
            <a:fillRect/>
          </a:stretch>
        </a:blipFill>
        <a:effectLst/>
      </p:bgPr>
    </p:bg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19"/>
          <p:cNvSpPr/>
          <p:nvPr/>
        </p:nvSpPr>
        <p:spPr>
          <a:xfrm>
            <a:off x="809075" y="612525"/>
            <a:ext cx="4290300" cy="307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lang="ru-RU" sz="54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Спасибо </a:t>
            </a:r>
            <a:endParaRPr sz="5400" b="1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lang="ru-RU" sz="54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за внимание!</a:t>
            </a:r>
            <a:endParaRPr sz="5400" b="0" i="0" u="none" strike="noStrike" cap="non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</Words>
  <Application>Microsoft Macintosh PowerPoint</Application>
  <PresentationFormat>Экран (4:3)</PresentationFormat>
  <Paragraphs>19</Paragraphs>
  <Slides>6</Slides>
  <Notes>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Verdana</vt:lpstr>
      <vt:lpstr>Office Theme</vt:lpstr>
      <vt:lpstr>Презентация PowerPoint</vt:lpstr>
      <vt:lpstr>О дефекте массы</vt:lpstr>
      <vt:lpstr>О дефекте массы</vt:lpstr>
      <vt:lpstr>Реакция в звёздах</vt:lpstr>
      <vt:lpstr>Концепция управляемого термоядерного синтеза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Valentin</dc:creator>
  <cp:lastModifiedBy>Иван Царапкин</cp:lastModifiedBy>
  <cp:revision>1</cp:revision>
  <dcterms:modified xsi:type="dcterms:W3CDTF">2024-04-01T08:36:56Z</dcterms:modified>
</cp:coreProperties>
</file>