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7" r:id="rId2"/>
    <p:sldId id="260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9"/>
  </p:normalViewPr>
  <p:slideViewPr>
    <p:cSldViewPr snapToGrid="0">
      <p:cViewPr varScale="1">
        <p:scale>
          <a:sx n="106" d="100"/>
          <a:sy n="106" d="100"/>
        </p:scale>
        <p:origin x="6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C87F66-C54A-43D2-B771-9C9864247320}" type="doc">
      <dgm:prSet loTypeId="urn:microsoft.com/office/officeart/2005/8/layout/hierarchy1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157EAFC-6520-4E5B-B505-9DD7A97DFA35}">
      <dgm:prSet phldrT="[Текст]" custT="1"/>
      <dgm:spPr>
        <a:xfrm>
          <a:off x="2934473" y="233866"/>
          <a:ext cx="1147643" cy="728753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sz="2400" b="1" dirty="0">
              <a:latin typeface="Calibri"/>
              <a:ea typeface="+mn-ea"/>
              <a:cs typeface="+mn-cs"/>
            </a:rPr>
            <a:t>Установки с тяжелыми жидкометаллическими теплоносителями (ТЖМТ)</a:t>
          </a:r>
        </a:p>
      </dgm:t>
    </dgm:pt>
    <dgm:pt modelId="{BE6B0E8C-D304-4382-A000-3801EFB7F889}" type="parTrans" cxnId="{D797CCBC-F4C3-4969-8B94-87D4B783CE9A}">
      <dgm:prSet/>
      <dgm:spPr/>
      <dgm:t>
        <a:bodyPr/>
        <a:lstStyle/>
        <a:p>
          <a:endParaRPr lang="ru-RU"/>
        </a:p>
      </dgm:t>
    </dgm:pt>
    <dgm:pt modelId="{1615C022-F151-4810-9791-C6780B92740F}" type="sibTrans" cxnId="{D797CCBC-F4C3-4969-8B94-87D4B783CE9A}">
      <dgm:prSet/>
      <dgm:spPr/>
      <dgm:t>
        <a:bodyPr/>
        <a:lstStyle/>
        <a:p>
          <a:endParaRPr lang="ru-RU"/>
        </a:p>
      </dgm:t>
    </dgm:pt>
    <dgm:pt modelId="{9AB766BC-5407-49DF-8288-693DAF9347B2}">
      <dgm:prSet phldrT="[Текст]" custT="1"/>
      <dgm:spPr>
        <a:xfrm>
          <a:off x="1531798" y="1296393"/>
          <a:ext cx="1147643" cy="728753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sz="1600" b="1" dirty="0">
              <a:latin typeface="Calibri"/>
              <a:ea typeface="+mn-ea"/>
              <a:cs typeface="+mn-cs"/>
            </a:rPr>
            <a:t>Установки с реакторами деления тяжелых ядер</a:t>
          </a:r>
        </a:p>
      </dgm:t>
    </dgm:pt>
    <dgm:pt modelId="{EB276EB3-30F6-40A6-AE64-D21FF519749E}" type="parTrans" cxnId="{701E6CBC-105C-45DF-B8E5-3C47FD5922E1}">
      <dgm:prSet/>
      <dgm:spPr>
        <a:xfrm>
          <a:off x="1978104" y="841480"/>
          <a:ext cx="1402675" cy="333772"/>
        </a:xfrm>
        <a:custGeom>
          <a:avLst/>
          <a:gdLst/>
          <a:ahLst/>
          <a:cxnLst/>
          <a:rect l="0" t="0" r="0" b="0"/>
          <a:pathLst>
            <a:path>
              <a:moveTo>
                <a:pt x="1402675" y="0"/>
              </a:moveTo>
              <a:lnTo>
                <a:pt x="1402675" y="227456"/>
              </a:lnTo>
              <a:lnTo>
                <a:pt x="0" y="227456"/>
              </a:lnTo>
              <a:lnTo>
                <a:pt x="0" y="333772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052A0CF-ADF9-441C-BC65-976051A2C5D3}" type="sibTrans" cxnId="{701E6CBC-105C-45DF-B8E5-3C47FD5922E1}">
      <dgm:prSet/>
      <dgm:spPr/>
      <dgm:t>
        <a:bodyPr/>
        <a:lstStyle/>
        <a:p>
          <a:endParaRPr lang="ru-RU"/>
        </a:p>
      </dgm:t>
    </dgm:pt>
    <dgm:pt modelId="{2078D1C4-5669-42D1-A887-AF9550EA56BA}">
      <dgm:prSet phldrT="[Текст]" custT="1"/>
      <dgm:spPr>
        <a:xfrm>
          <a:off x="129123" y="2358919"/>
          <a:ext cx="1147643" cy="728753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sz="1400" b="1">
              <a:latin typeface="Calibri"/>
              <a:ea typeface="+mn-ea"/>
              <a:cs typeface="+mn-cs"/>
            </a:rPr>
            <a:t>Транспортные установки со свинец-висмутовым теплоносителем</a:t>
          </a:r>
          <a:endParaRPr lang="ru-RU" sz="1400" b="1" dirty="0">
            <a:latin typeface="Calibri"/>
            <a:ea typeface="+mn-ea"/>
            <a:cs typeface="+mn-cs"/>
          </a:endParaRPr>
        </a:p>
      </dgm:t>
    </dgm:pt>
    <dgm:pt modelId="{C34C03D4-FFF1-4F46-A3C2-ECB2BD8C7BE7}" type="parTrans" cxnId="{E8FFAC29-311F-4C01-B0F4-174869B0E2B7}">
      <dgm:prSet/>
      <dgm:spPr>
        <a:xfrm>
          <a:off x="575429" y="1904006"/>
          <a:ext cx="1402675" cy="333772"/>
        </a:xfrm>
        <a:custGeom>
          <a:avLst/>
          <a:gdLst/>
          <a:ahLst/>
          <a:cxnLst/>
          <a:rect l="0" t="0" r="0" b="0"/>
          <a:pathLst>
            <a:path>
              <a:moveTo>
                <a:pt x="1402675" y="0"/>
              </a:moveTo>
              <a:lnTo>
                <a:pt x="1402675" y="227456"/>
              </a:lnTo>
              <a:lnTo>
                <a:pt x="0" y="227456"/>
              </a:lnTo>
              <a:lnTo>
                <a:pt x="0" y="333772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A8C91114-6DEE-4AB8-AFC2-68120A6F3062}" type="sibTrans" cxnId="{E8FFAC29-311F-4C01-B0F4-174869B0E2B7}">
      <dgm:prSet/>
      <dgm:spPr/>
      <dgm:t>
        <a:bodyPr/>
        <a:lstStyle/>
        <a:p>
          <a:endParaRPr lang="ru-RU"/>
        </a:p>
      </dgm:t>
    </dgm:pt>
    <dgm:pt modelId="{71EE2FD2-970A-41BD-A1F4-B999C906DF31}">
      <dgm:prSet phldrT="[Текст]" custT="1"/>
      <dgm:spPr>
        <a:xfrm>
          <a:off x="1531798" y="2358919"/>
          <a:ext cx="1147643" cy="728753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sz="1400" b="1">
              <a:latin typeface="Calibri"/>
              <a:ea typeface="+mn-ea"/>
              <a:cs typeface="+mn-cs"/>
            </a:rPr>
            <a:t>Перспективные реакторные установки со свинец-висмутовым теплоносителем</a:t>
          </a:r>
          <a:endParaRPr lang="ru-RU" sz="1400" b="1" dirty="0">
            <a:latin typeface="Calibri"/>
            <a:ea typeface="+mn-ea"/>
            <a:cs typeface="+mn-cs"/>
          </a:endParaRPr>
        </a:p>
      </dgm:t>
    </dgm:pt>
    <dgm:pt modelId="{EBE5308F-08B6-4F6B-B137-53FFF899FC7E}" type="parTrans" cxnId="{DDA62444-C08E-47AE-9751-241BDEEA0570}">
      <dgm:prSet/>
      <dgm:spPr>
        <a:xfrm>
          <a:off x="1932384" y="1904006"/>
          <a:ext cx="91440" cy="3337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3772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EC3C0800-786D-4BFE-8886-98BAEB0B7281}" type="sibTrans" cxnId="{DDA62444-C08E-47AE-9751-241BDEEA0570}">
      <dgm:prSet/>
      <dgm:spPr/>
      <dgm:t>
        <a:bodyPr/>
        <a:lstStyle/>
        <a:p>
          <a:endParaRPr lang="ru-RU"/>
        </a:p>
      </dgm:t>
    </dgm:pt>
    <dgm:pt modelId="{ACC7548E-0DAA-4FD6-A48C-6D0CC66DE73B}">
      <dgm:prSet phldrT="[Текст]" custT="1"/>
      <dgm:spPr>
        <a:xfrm>
          <a:off x="2934473" y="1296393"/>
          <a:ext cx="1147643" cy="728753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sz="1600" b="1">
              <a:latin typeface="Calibri"/>
              <a:ea typeface="+mn-ea"/>
              <a:cs typeface="+mn-cs"/>
            </a:rPr>
            <a:t>Установки управляемого термоядерного синтеза</a:t>
          </a:r>
          <a:endParaRPr lang="ru-RU" sz="1600" b="1" dirty="0">
            <a:latin typeface="Calibri"/>
            <a:ea typeface="+mn-ea"/>
            <a:cs typeface="+mn-cs"/>
          </a:endParaRPr>
        </a:p>
      </dgm:t>
    </dgm:pt>
    <dgm:pt modelId="{A1F6831C-705E-44B4-AF2E-BEB4AC37D480}" type="parTrans" cxnId="{1FD229D1-79C7-4459-BB90-7E7F80A4AC5B}">
      <dgm:prSet/>
      <dgm:spPr>
        <a:xfrm>
          <a:off x="3335059" y="841480"/>
          <a:ext cx="91440" cy="3337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3772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1DB16AB8-3383-42B5-9505-EB8B8F35C643}" type="sibTrans" cxnId="{1FD229D1-79C7-4459-BB90-7E7F80A4AC5B}">
      <dgm:prSet/>
      <dgm:spPr/>
      <dgm:t>
        <a:bodyPr/>
        <a:lstStyle/>
        <a:p>
          <a:endParaRPr lang="ru-RU"/>
        </a:p>
      </dgm:t>
    </dgm:pt>
    <dgm:pt modelId="{ED7D0CE4-91B4-4962-8B38-E75BC034828E}">
      <dgm:prSet phldrT="[Текст]" custT="1"/>
      <dgm:spPr>
        <a:xfrm>
          <a:off x="4338755" y="1311026"/>
          <a:ext cx="1147643" cy="728753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sz="1600" b="1">
              <a:latin typeface="Calibri"/>
              <a:ea typeface="+mn-ea"/>
              <a:cs typeface="+mn-cs"/>
            </a:rPr>
            <a:t>Ускорительно-управляемые системы (электроядерные установки)</a:t>
          </a:r>
          <a:endParaRPr lang="ru-RU" sz="1600" b="1" dirty="0">
            <a:latin typeface="Calibri"/>
            <a:ea typeface="+mn-ea"/>
            <a:cs typeface="+mn-cs"/>
          </a:endParaRPr>
        </a:p>
      </dgm:t>
    </dgm:pt>
    <dgm:pt modelId="{AA0BB14A-287E-4910-9BD5-3381F4CC9409}" type="parTrans" cxnId="{F49A64AB-7232-433E-A127-7909E7B4470A}">
      <dgm:prSet/>
      <dgm:spPr>
        <a:xfrm>
          <a:off x="3380779" y="841480"/>
          <a:ext cx="1404282" cy="348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089"/>
              </a:lnTo>
              <a:lnTo>
                <a:pt x="1404282" y="242089"/>
              </a:lnTo>
              <a:lnTo>
                <a:pt x="1404282" y="348406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6C469117-A4DD-4574-8D4A-2E29B604C8D5}" type="sibTrans" cxnId="{F49A64AB-7232-433E-A127-7909E7B4470A}">
      <dgm:prSet/>
      <dgm:spPr/>
      <dgm:t>
        <a:bodyPr/>
        <a:lstStyle/>
        <a:p>
          <a:endParaRPr lang="ru-RU"/>
        </a:p>
      </dgm:t>
    </dgm:pt>
    <dgm:pt modelId="{5CB1A248-2B21-40CC-A653-372452BB959A}">
      <dgm:prSet phldrT="[Текст]" custT="1"/>
      <dgm:spPr>
        <a:xfrm>
          <a:off x="2934473" y="2358919"/>
          <a:ext cx="1147643" cy="728753"/>
        </a:xfrm>
        <a:prstGeom prst="roundRect">
          <a:avLst>
            <a:gd name="adj" fmla="val 10000"/>
          </a:avLst>
        </a:prstGeom>
      </dgm:spPr>
      <dgm:t>
        <a:bodyPr/>
        <a:lstStyle/>
        <a:p>
          <a:r>
            <a:rPr lang="ru-RU" sz="1400" b="1">
              <a:latin typeface="Calibri"/>
              <a:ea typeface="+mn-ea"/>
              <a:cs typeface="+mn-cs"/>
            </a:rPr>
            <a:t>Реакторные установки со свинцовым теплоносителем</a:t>
          </a:r>
          <a:endParaRPr lang="ru-RU" sz="1400" b="1" dirty="0">
            <a:latin typeface="Calibri"/>
            <a:ea typeface="+mn-ea"/>
            <a:cs typeface="+mn-cs"/>
          </a:endParaRPr>
        </a:p>
      </dgm:t>
    </dgm:pt>
    <dgm:pt modelId="{196A8D5F-7A4C-4E73-9400-EDF83BA0FBB4}" type="parTrans" cxnId="{D79ACDAF-0F1E-481C-BE37-4F6214F8350D}">
      <dgm:prSet/>
      <dgm:spPr>
        <a:xfrm>
          <a:off x="1978104" y="1904006"/>
          <a:ext cx="1402675" cy="333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456"/>
              </a:lnTo>
              <a:lnTo>
                <a:pt x="1402675" y="227456"/>
              </a:lnTo>
              <a:lnTo>
                <a:pt x="1402675" y="333772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98156726-C541-4969-9842-CD8043B23696}" type="sibTrans" cxnId="{D79ACDAF-0F1E-481C-BE37-4F6214F8350D}">
      <dgm:prSet/>
      <dgm:spPr/>
      <dgm:t>
        <a:bodyPr/>
        <a:lstStyle/>
        <a:p>
          <a:endParaRPr lang="ru-RU"/>
        </a:p>
      </dgm:t>
    </dgm:pt>
    <dgm:pt modelId="{90471E81-C9AB-4CA7-9852-3BB0B4DF4627}" type="pres">
      <dgm:prSet presAssocID="{34C87F66-C54A-43D2-B771-9C986424732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5F68299-E14B-4DFA-AB2C-40BA5BC2537D}" type="pres">
      <dgm:prSet presAssocID="{3157EAFC-6520-4E5B-B505-9DD7A97DFA35}" presName="hierRoot1" presStyleCnt="0"/>
      <dgm:spPr/>
    </dgm:pt>
    <dgm:pt modelId="{33A7D6F9-DC58-4D9B-9E6E-7409522A17F5}" type="pres">
      <dgm:prSet presAssocID="{3157EAFC-6520-4E5B-B505-9DD7A97DFA35}" presName="composite" presStyleCnt="0"/>
      <dgm:spPr/>
    </dgm:pt>
    <dgm:pt modelId="{DA40FEB0-FC80-49B8-9106-1623900E69FE}" type="pres">
      <dgm:prSet presAssocID="{3157EAFC-6520-4E5B-B505-9DD7A97DFA35}" presName="background" presStyleLbl="node0" presStyleIdx="0" presStyleCnt="1"/>
      <dgm:spPr>
        <a:xfrm>
          <a:off x="2806957" y="112726"/>
          <a:ext cx="1147643" cy="728753"/>
        </a:xfrm>
        <a:prstGeom prst="roundRect">
          <a:avLst>
            <a:gd name="adj" fmla="val 10000"/>
          </a:avLst>
        </a:prstGeom>
      </dgm:spPr>
    </dgm:pt>
    <dgm:pt modelId="{F08FF17D-95DB-46C5-A59F-0AB24E42D5A9}" type="pres">
      <dgm:prSet presAssocID="{3157EAFC-6520-4E5B-B505-9DD7A97DFA35}" presName="text" presStyleLbl="fgAcc0" presStyleIdx="0" presStyleCnt="1" custAng="0" custScaleX="341339" custScaleY="152420" custLinFactNeighborX="-16771" custLinFactNeighborY="-8914">
        <dgm:presLayoutVars>
          <dgm:chPref val="3"/>
        </dgm:presLayoutVars>
      </dgm:prSet>
      <dgm:spPr/>
    </dgm:pt>
    <dgm:pt modelId="{2845F232-DCD5-4DBC-93EE-22E3C9CFAB93}" type="pres">
      <dgm:prSet presAssocID="{3157EAFC-6520-4E5B-B505-9DD7A97DFA35}" presName="hierChild2" presStyleCnt="0"/>
      <dgm:spPr/>
    </dgm:pt>
    <dgm:pt modelId="{0F065F08-59D1-4B60-A218-8004DA7B9DD0}" type="pres">
      <dgm:prSet presAssocID="{EB276EB3-30F6-40A6-AE64-D21FF519749E}" presName="Name10" presStyleLbl="parChTrans1D2" presStyleIdx="0" presStyleCnt="3"/>
      <dgm:spPr/>
    </dgm:pt>
    <dgm:pt modelId="{BB6044F6-93ED-4535-9D24-C065A07A92BC}" type="pres">
      <dgm:prSet presAssocID="{9AB766BC-5407-49DF-8288-693DAF9347B2}" presName="hierRoot2" presStyleCnt="0"/>
      <dgm:spPr/>
    </dgm:pt>
    <dgm:pt modelId="{FCEE6477-4B3E-4561-9821-D428238711E1}" type="pres">
      <dgm:prSet presAssocID="{9AB766BC-5407-49DF-8288-693DAF9347B2}" presName="composite2" presStyleCnt="0"/>
      <dgm:spPr/>
    </dgm:pt>
    <dgm:pt modelId="{991E3275-96DA-43FD-AC72-3CE81F4C0E58}" type="pres">
      <dgm:prSet presAssocID="{9AB766BC-5407-49DF-8288-693DAF9347B2}" presName="background2" presStyleLbl="node2" presStyleIdx="0" presStyleCnt="3"/>
      <dgm:spPr>
        <a:xfrm>
          <a:off x="1404282" y="1175253"/>
          <a:ext cx="1147643" cy="728753"/>
        </a:xfrm>
        <a:prstGeom prst="roundRect">
          <a:avLst>
            <a:gd name="adj" fmla="val 10000"/>
          </a:avLst>
        </a:prstGeom>
      </dgm:spPr>
    </dgm:pt>
    <dgm:pt modelId="{5C088904-46A2-4E5C-A304-15C5AA36DDF6}" type="pres">
      <dgm:prSet presAssocID="{9AB766BC-5407-49DF-8288-693DAF9347B2}" presName="text2" presStyleLbl="fgAcc2" presStyleIdx="0" presStyleCnt="3" custScaleX="155141" custScaleY="124064">
        <dgm:presLayoutVars>
          <dgm:chPref val="3"/>
        </dgm:presLayoutVars>
      </dgm:prSet>
      <dgm:spPr/>
    </dgm:pt>
    <dgm:pt modelId="{FDE580BD-F098-4346-9997-0A19DC3F4876}" type="pres">
      <dgm:prSet presAssocID="{9AB766BC-5407-49DF-8288-693DAF9347B2}" presName="hierChild3" presStyleCnt="0"/>
      <dgm:spPr/>
    </dgm:pt>
    <dgm:pt modelId="{5B30C52F-3F5E-41FF-98D1-0C7D760B414A}" type="pres">
      <dgm:prSet presAssocID="{C34C03D4-FFF1-4F46-A3C2-ECB2BD8C7BE7}" presName="Name17" presStyleLbl="parChTrans1D3" presStyleIdx="0" presStyleCnt="3"/>
      <dgm:spPr/>
    </dgm:pt>
    <dgm:pt modelId="{BF7537A0-F89B-4BDE-BB86-41DD64F22729}" type="pres">
      <dgm:prSet presAssocID="{2078D1C4-5669-42D1-A887-AF9550EA56BA}" presName="hierRoot3" presStyleCnt="0"/>
      <dgm:spPr/>
    </dgm:pt>
    <dgm:pt modelId="{D2071CBE-465E-4E7A-87C2-08F753E7F9EE}" type="pres">
      <dgm:prSet presAssocID="{2078D1C4-5669-42D1-A887-AF9550EA56BA}" presName="composite3" presStyleCnt="0"/>
      <dgm:spPr/>
    </dgm:pt>
    <dgm:pt modelId="{02710278-A42B-4583-9DE6-97EE83C7E533}" type="pres">
      <dgm:prSet presAssocID="{2078D1C4-5669-42D1-A887-AF9550EA56BA}" presName="background3" presStyleLbl="node3" presStyleIdx="0" presStyleCnt="3"/>
      <dgm:spPr>
        <a:xfrm>
          <a:off x="1607" y="2237779"/>
          <a:ext cx="1147643" cy="728753"/>
        </a:xfrm>
        <a:prstGeom prst="roundRect">
          <a:avLst>
            <a:gd name="adj" fmla="val 10000"/>
          </a:avLst>
        </a:prstGeom>
      </dgm:spPr>
    </dgm:pt>
    <dgm:pt modelId="{96BFBEA5-0420-44F6-9F61-79FFC816593D}" type="pres">
      <dgm:prSet presAssocID="{2078D1C4-5669-42D1-A887-AF9550EA56BA}" presName="text3" presStyleLbl="fgAcc3" presStyleIdx="0" presStyleCnt="3" custScaleX="144209" custScaleY="136208">
        <dgm:presLayoutVars>
          <dgm:chPref val="3"/>
        </dgm:presLayoutVars>
      </dgm:prSet>
      <dgm:spPr/>
    </dgm:pt>
    <dgm:pt modelId="{2663BC01-F230-474E-B39C-4C723732F389}" type="pres">
      <dgm:prSet presAssocID="{2078D1C4-5669-42D1-A887-AF9550EA56BA}" presName="hierChild4" presStyleCnt="0"/>
      <dgm:spPr/>
    </dgm:pt>
    <dgm:pt modelId="{29DE81D5-5CAA-4D6A-B035-CD04CF8F97EC}" type="pres">
      <dgm:prSet presAssocID="{EBE5308F-08B6-4F6B-B137-53FFF899FC7E}" presName="Name17" presStyleLbl="parChTrans1D3" presStyleIdx="1" presStyleCnt="3"/>
      <dgm:spPr/>
    </dgm:pt>
    <dgm:pt modelId="{BE5C6318-452B-46E8-ADB1-B8AA979212AB}" type="pres">
      <dgm:prSet presAssocID="{71EE2FD2-970A-41BD-A1F4-B999C906DF31}" presName="hierRoot3" presStyleCnt="0"/>
      <dgm:spPr/>
    </dgm:pt>
    <dgm:pt modelId="{41E7FFCE-4C39-4519-AC8C-16166D01F176}" type="pres">
      <dgm:prSet presAssocID="{71EE2FD2-970A-41BD-A1F4-B999C906DF31}" presName="composite3" presStyleCnt="0"/>
      <dgm:spPr/>
    </dgm:pt>
    <dgm:pt modelId="{1DA62E45-E4F7-4FB2-A249-576D42939563}" type="pres">
      <dgm:prSet presAssocID="{71EE2FD2-970A-41BD-A1F4-B999C906DF31}" presName="background3" presStyleLbl="node3" presStyleIdx="1" presStyleCnt="3"/>
      <dgm:spPr>
        <a:xfrm>
          <a:off x="1404282" y="2237779"/>
          <a:ext cx="1147643" cy="728753"/>
        </a:xfrm>
        <a:prstGeom prst="roundRect">
          <a:avLst>
            <a:gd name="adj" fmla="val 10000"/>
          </a:avLst>
        </a:prstGeom>
      </dgm:spPr>
    </dgm:pt>
    <dgm:pt modelId="{B69B6D34-F22E-412D-B97F-35F9107B7B25}" type="pres">
      <dgm:prSet presAssocID="{71EE2FD2-970A-41BD-A1F4-B999C906DF31}" presName="text3" presStyleLbl="fgAcc3" presStyleIdx="1" presStyleCnt="3" custScaleX="152625" custScaleY="134696" custLinFactNeighborX="-6582" custLinFactNeighborY="-218">
        <dgm:presLayoutVars>
          <dgm:chPref val="3"/>
        </dgm:presLayoutVars>
      </dgm:prSet>
      <dgm:spPr/>
    </dgm:pt>
    <dgm:pt modelId="{5A6EB996-A5D5-430B-AED1-712823E34A4F}" type="pres">
      <dgm:prSet presAssocID="{71EE2FD2-970A-41BD-A1F4-B999C906DF31}" presName="hierChild4" presStyleCnt="0"/>
      <dgm:spPr/>
    </dgm:pt>
    <dgm:pt modelId="{6E484303-26DE-406B-9DFA-EB88FF00D4B9}" type="pres">
      <dgm:prSet presAssocID="{196A8D5F-7A4C-4E73-9400-EDF83BA0FBB4}" presName="Name17" presStyleLbl="parChTrans1D3" presStyleIdx="2" presStyleCnt="3"/>
      <dgm:spPr/>
    </dgm:pt>
    <dgm:pt modelId="{C4F2C0A3-AB98-4D18-AE78-DBF899795F9D}" type="pres">
      <dgm:prSet presAssocID="{5CB1A248-2B21-40CC-A653-372452BB959A}" presName="hierRoot3" presStyleCnt="0"/>
      <dgm:spPr/>
    </dgm:pt>
    <dgm:pt modelId="{18538FE0-D029-40E2-9F46-04FECF3FC555}" type="pres">
      <dgm:prSet presAssocID="{5CB1A248-2B21-40CC-A653-372452BB959A}" presName="composite3" presStyleCnt="0"/>
      <dgm:spPr/>
    </dgm:pt>
    <dgm:pt modelId="{EC3ACB3A-95A8-4FD3-8489-A4BBE2B41BF1}" type="pres">
      <dgm:prSet presAssocID="{5CB1A248-2B21-40CC-A653-372452BB959A}" presName="background3" presStyleLbl="node3" presStyleIdx="2" presStyleCnt="3"/>
      <dgm:spPr>
        <a:xfrm>
          <a:off x="2806957" y="2237779"/>
          <a:ext cx="1147643" cy="728753"/>
        </a:xfrm>
        <a:prstGeom prst="roundRect">
          <a:avLst>
            <a:gd name="adj" fmla="val 10000"/>
          </a:avLst>
        </a:prstGeom>
      </dgm:spPr>
    </dgm:pt>
    <dgm:pt modelId="{5D83C6E6-43AA-43A1-81C7-93875EBBA551}" type="pres">
      <dgm:prSet presAssocID="{5CB1A248-2B21-40CC-A653-372452BB959A}" presName="text3" presStyleLbl="fgAcc3" presStyleIdx="2" presStyleCnt="3" custScaleX="158114" custScaleY="134696">
        <dgm:presLayoutVars>
          <dgm:chPref val="3"/>
        </dgm:presLayoutVars>
      </dgm:prSet>
      <dgm:spPr/>
    </dgm:pt>
    <dgm:pt modelId="{B3172C96-7A14-4FFD-8304-C6C4A18A222F}" type="pres">
      <dgm:prSet presAssocID="{5CB1A248-2B21-40CC-A653-372452BB959A}" presName="hierChild4" presStyleCnt="0"/>
      <dgm:spPr/>
    </dgm:pt>
    <dgm:pt modelId="{F866ACE5-A0CE-4DA2-BB72-1C92E619DED7}" type="pres">
      <dgm:prSet presAssocID="{A1F6831C-705E-44B4-AF2E-BEB4AC37D480}" presName="Name10" presStyleLbl="parChTrans1D2" presStyleIdx="1" presStyleCnt="3"/>
      <dgm:spPr/>
    </dgm:pt>
    <dgm:pt modelId="{F4AD0505-BADB-44C5-836A-65D1E5ECC8F7}" type="pres">
      <dgm:prSet presAssocID="{ACC7548E-0DAA-4FD6-A48C-6D0CC66DE73B}" presName="hierRoot2" presStyleCnt="0"/>
      <dgm:spPr/>
    </dgm:pt>
    <dgm:pt modelId="{F99449D5-C0A2-48A8-808E-BCB6C40B0A57}" type="pres">
      <dgm:prSet presAssocID="{ACC7548E-0DAA-4FD6-A48C-6D0CC66DE73B}" presName="composite2" presStyleCnt="0"/>
      <dgm:spPr/>
    </dgm:pt>
    <dgm:pt modelId="{7C9203A9-A78D-4741-8985-7830AE0E906A}" type="pres">
      <dgm:prSet presAssocID="{ACC7548E-0DAA-4FD6-A48C-6D0CC66DE73B}" presName="background2" presStyleLbl="node2" presStyleIdx="1" presStyleCnt="3"/>
      <dgm:spPr>
        <a:xfrm>
          <a:off x="2806957" y="1175253"/>
          <a:ext cx="1147643" cy="728753"/>
        </a:xfrm>
        <a:prstGeom prst="roundRect">
          <a:avLst>
            <a:gd name="adj" fmla="val 10000"/>
          </a:avLst>
        </a:prstGeom>
      </dgm:spPr>
    </dgm:pt>
    <dgm:pt modelId="{85FE2106-9346-4A5E-8379-0951014EEBD0}" type="pres">
      <dgm:prSet presAssocID="{ACC7548E-0DAA-4FD6-A48C-6D0CC66DE73B}" presName="text2" presStyleLbl="fgAcc2" presStyleIdx="1" presStyleCnt="3" custScaleX="153463" custScaleY="125197">
        <dgm:presLayoutVars>
          <dgm:chPref val="3"/>
        </dgm:presLayoutVars>
      </dgm:prSet>
      <dgm:spPr/>
    </dgm:pt>
    <dgm:pt modelId="{BD0106AA-BEA2-4A5A-A4FC-A6DA5CAB967A}" type="pres">
      <dgm:prSet presAssocID="{ACC7548E-0DAA-4FD6-A48C-6D0CC66DE73B}" presName="hierChild3" presStyleCnt="0"/>
      <dgm:spPr/>
    </dgm:pt>
    <dgm:pt modelId="{7A5A6DC0-524A-4AFE-843E-49C46577108A}" type="pres">
      <dgm:prSet presAssocID="{AA0BB14A-287E-4910-9BD5-3381F4CC9409}" presName="Name10" presStyleLbl="parChTrans1D2" presStyleIdx="2" presStyleCnt="3"/>
      <dgm:spPr/>
    </dgm:pt>
    <dgm:pt modelId="{787592F1-5C0D-44A4-97C8-B2533D0FB173}" type="pres">
      <dgm:prSet presAssocID="{ED7D0CE4-91B4-4962-8B38-E75BC034828E}" presName="hierRoot2" presStyleCnt="0"/>
      <dgm:spPr/>
    </dgm:pt>
    <dgm:pt modelId="{DDB53D0F-64EA-4D1D-91BC-180105EAF813}" type="pres">
      <dgm:prSet presAssocID="{ED7D0CE4-91B4-4962-8B38-E75BC034828E}" presName="composite2" presStyleCnt="0"/>
      <dgm:spPr/>
    </dgm:pt>
    <dgm:pt modelId="{69017782-7B4E-4BB4-A601-97186862B529}" type="pres">
      <dgm:prSet presAssocID="{ED7D0CE4-91B4-4962-8B38-E75BC034828E}" presName="background2" presStyleLbl="node2" presStyleIdx="2" presStyleCnt="3"/>
      <dgm:spPr>
        <a:xfrm>
          <a:off x="4211239" y="1189886"/>
          <a:ext cx="1147643" cy="728753"/>
        </a:xfrm>
        <a:prstGeom prst="roundRect">
          <a:avLst>
            <a:gd name="adj" fmla="val 10000"/>
          </a:avLst>
        </a:prstGeom>
      </dgm:spPr>
    </dgm:pt>
    <dgm:pt modelId="{01D2DF84-8714-491F-A3EE-BE70FD405677}" type="pres">
      <dgm:prSet presAssocID="{ED7D0CE4-91B4-4962-8B38-E75BC034828E}" presName="text2" presStyleLbl="fgAcc2" presStyleIdx="2" presStyleCnt="3" custScaleX="179287" custScaleY="123311" custLinFactNeighborX="140" custLinFactNeighborY="2008">
        <dgm:presLayoutVars>
          <dgm:chPref val="3"/>
        </dgm:presLayoutVars>
      </dgm:prSet>
      <dgm:spPr/>
    </dgm:pt>
    <dgm:pt modelId="{9EC4571A-F75C-4289-B5C4-5E2A92CE6557}" type="pres">
      <dgm:prSet presAssocID="{ED7D0CE4-91B4-4962-8B38-E75BC034828E}" presName="hierChild3" presStyleCnt="0"/>
      <dgm:spPr/>
    </dgm:pt>
  </dgm:ptLst>
  <dgm:cxnLst>
    <dgm:cxn modelId="{E8FFAC29-311F-4C01-B0F4-174869B0E2B7}" srcId="{9AB766BC-5407-49DF-8288-693DAF9347B2}" destId="{2078D1C4-5669-42D1-A887-AF9550EA56BA}" srcOrd="0" destOrd="0" parTransId="{C34C03D4-FFF1-4F46-A3C2-ECB2BD8C7BE7}" sibTransId="{A8C91114-6DEE-4AB8-AFC2-68120A6F3062}"/>
    <dgm:cxn modelId="{C438C236-3C44-47E8-A9C5-EE5FD443CBE0}" type="presOf" srcId="{34C87F66-C54A-43D2-B771-9C9864247320}" destId="{90471E81-C9AB-4CA7-9852-3BB0B4DF4627}" srcOrd="0" destOrd="0" presId="urn:microsoft.com/office/officeart/2005/8/layout/hierarchy1"/>
    <dgm:cxn modelId="{090A763F-77A4-40E3-873C-6EA7C9581AE5}" type="presOf" srcId="{71EE2FD2-970A-41BD-A1F4-B999C906DF31}" destId="{B69B6D34-F22E-412D-B97F-35F9107B7B25}" srcOrd="0" destOrd="0" presId="urn:microsoft.com/office/officeart/2005/8/layout/hierarchy1"/>
    <dgm:cxn modelId="{DDA62444-C08E-47AE-9751-241BDEEA0570}" srcId="{9AB766BC-5407-49DF-8288-693DAF9347B2}" destId="{71EE2FD2-970A-41BD-A1F4-B999C906DF31}" srcOrd="1" destOrd="0" parTransId="{EBE5308F-08B6-4F6B-B137-53FFF899FC7E}" sibTransId="{EC3C0800-786D-4BFE-8886-98BAEB0B7281}"/>
    <dgm:cxn modelId="{5A106F44-2638-4FAB-BE1B-552F5BCA8272}" type="presOf" srcId="{3157EAFC-6520-4E5B-B505-9DD7A97DFA35}" destId="{F08FF17D-95DB-46C5-A59F-0AB24E42D5A9}" srcOrd="0" destOrd="0" presId="urn:microsoft.com/office/officeart/2005/8/layout/hierarchy1"/>
    <dgm:cxn modelId="{6112BE4E-3B85-49D1-B307-AF77964953A1}" type="presOf" srcId="{9AB766BC-5407-49DF-8288-693DAF9347B2}" destId="{5C088904-46A2-4E5C-A304-15C5AA36DDF6}" srcOrd="0" destOrd="0" presId="urn:microsoft.com/office/officeart/2005/8/layout/hierarchy1"/>
    <dgm:cxn modelId="{CE95E757-B41E-48BD-B01A-12500AF4B8F7}" type="presOf" srcId="{AA0BB14A-287E-4910-9BD5-3381F4CC9409}" destId="{7A5A6DC0-524A-4AFE-843E-49C46577108A}" srcOrd="0" destOrd="0" presId="urn:microsoft.com/office/officeart/2005/8/layout/hierarchy1"/>
    <dgm:cxn modelId="{7E723E5D-23E0-43BF-98A2-27DA3A8BC774}" type="presOf" srcId="{EB276EB3-30F6-40A6-AE64-D21FF519749E}" destId="{0F065F08-59D1-4B60-A218-8004DA7B9DD0}" srcOrd="0" destOrd="0" presId="urn:microsoft.com/office/officeart/2005/8/layout/hierarchy1"/>
    <dgm:cxn modelId="{53C54A5E-BB2A-44E8-B556-775F29858E9A}" type="presOf" srcId="{196A8D5F-7A4C-4E73-9400-EDF83BA0FBB4}" destId="{6E484303-26DE-406B-9DFA-EB88FF00D4B9}" srcOrd="0" destOrd="0" presId="urn:microsoft.com/office/officeart/2005/8/layout/hierarchy1"/>
    <dgm:cxn modelId="{D6227D5E-374F-4D6A-B9DF-765322DD046E}" type="presOf" srcId="{2078D1C4-5669-42D1-A887-AF9550EA56BA}" destId="{96BFBEA5-0420-44F6-9F61-79FFC816593D}" srcOrd="0" destOrd="0" presId="urn:microsoft.com/office/officeart/2005/8/layout/hierarchy1"/>
    <dgm:cxn modelId="{FB0A0268-1AB9-4031-9DFD-C05FE2EFCA94}" type="presOf" srcId="{A1F6831C-705E-44B4-AF2E-BEB4AC37D480}" destId="{F866ACE5-A0CE-4DA2-BB72-1C92E619DED7}" srcOrd="0" destOrd="0" presId="urn:microsoft.com/office/officeart/2005/8/layout/hierarchy1"/>
    <dgm:cxn modelId="{4A158987-311B-4E74-8A9A-A454B8E410AE}" type="presOf" srcId="{C34C03D4-FFF1-4F46-A3C2-ECB2BD8C7BE7}" destId="{5B30C52F-3F5E-41FF-98D1-0C7D760B414A}" srcOrd="0" destOrd="0" presId="urn:microsoft.com/office/officeart/2005/8/layout/hierarchy1"/>
    <dgm:cxn modelId="{295E85A0-9D1B-468D-B596-53450E8FC367}" type="presOf" srcId="{ED7D0CE4-91B4-4962-8B38-E75BC034828E}" destId="{01D2DF84-8714-491F-A3EE-BE70FD405677}" srcOrd="0" destOrd="0" presId="urn:microsoft.com/office/officeart/2005/8/layout/hierarchy1"/>
    <dgm:cxn modelId="{F49A64AB-7232-433E-A127-7909E7B4470A}" srcId="{3157EAFC-6520-4E5B-B505-9DD7A97DFA35}" destId="{ED7D0CE4-91B4-4962-8B38-E75BC034828E}" srcOrd="2" destOrd="0" parTransId="{AA0BB14A-287E-4910-9BD5-3381F4CC9409}" sibTransId="{6C469117-A4DD-4574-8D4A-2E29B604C8D5}"/>
    <dgm:cxn modelId="{D79ACDAF-0F1E-481C-BE37-4F6214F8350D}" srcId="{9AB766BC-5407-49DF-8288-693DAF9347B2}" destId="{5CB1A248-2B21-40CC-A653-372452BB959A}" srcOrd="2" destOrd="0" parTransId="{196A8D5F-7A4C-4E73-9400-EDF83BA0FBB4}" sibTransId="{98156726-C541-4969-9842-CD8043B23696}"/>
    <dgm:cxn modelId="{701E6CBC-105C-45DF-B8E5-3C47FD5922E1}" srcId="{3157EAFC-6520-4E5B-B505-9DD7A97DFA35}" destId="{9AB766BC-5407-49DF-8288-693DAF9347B2}" srcOrd="0" destOrd="0" parTransId="{EB276EB3-30F6-40A6-AE64-D21FF519749E}" sibTransId="{0052A0CF-ADF9-441C-BC65-976051A2C5D3}"/>
    <dgm:cxn modelId="{D797CCBC-F4C3-4969-8B94-87D4B783CE9A}" srcId="{34C87F66-C54A-43D2-B771-9C9864247320}" destId="{3157EAFC-6520-4E5B-B505-9DD7A97DFA35}" srcOrd="0" destOrd="0" parTransId="{BE6B0E8C-D304-4382-A000-3801EFB7F889}" sibTransId="{1615C022-F151-4810-9791-C6780B92740F}"/>
    <dgm:cxn modelId="{1FD229D1-79C7-4459-BB90-7E7F80A4AC5B}" srcId="{3157EAFC-6520-4E5B-B505-9DD7A97DFA35}" destId="{ACC7548E-0DAA-4FD6-A48C-6D0CC66DE73B}" srcOrd="1" destOrd="0" parTransId="{A1F6831C-705E-44B4-AF2E-BEB4AC37D480}" sibTransId="{1DB16AB8-3383-42B5-9505-EB8B8F35C643}"/>
    <dgm:cxn modelId="{1F4C0AD2-EA80-4C12-AADB-E0B80FDF294B}" type="presOf" srcId="{EBE5308F-08B6-4F6B-B137-53FFF899FC7E}" destId="{29DE81D5-5CAA-4D6A-B035-CD04CF8F97EC}" srcOrd="0" destOrd="0" presId="urn:microsoft.com/office/officeart/2005/8/layout/hierarchy1"/>
    <dgm:cxn modelId="{15610BE2-272E-44CA-BEEA-46B8F0B6FF0C}" type="presOf" srcId="{5CB1A248-2B21-40CC-A653-372452BB959A}" destId="{5D83C6E6-43AA-43A1-81C7-93875EBBA551}" srcOrd="0" destOrd="0" presId="urn:microsoft.com/office/officeart/2005/8/layout/hierarchy1"/>
    <dgm:cxn modelId="{EF47DCE9-DE10-41BE-B064-1601D1D3AC4F}" type="presOf" srcId="{ACC7548E-0DAA-4FD6-A48C-6D0CC66DE73B}" destId="{85FE2106-9346-4A5E-8379-0951014EEBD0}" srcOrd="0" destOrd="0" presId="urn:microsoft.com/office/officeart/2005/8/layout/hierarchy1"/>
    <dgm:cxn modelId="{64FD9AD1-2311-4A5D-B909-28331983751B}" type="presParOf" srcId="{90471E81-C9AB-4CA7-9852-3BB0B4DF4627}" destId="{95F68299-E14B-4DFA-AB2C-40BA5BC2537D}" srcOrd="0" destOrd="0" presId="urn:microsoft.com/office/officeart/2005/8/layout/hierarchy1"/>
    <dgm:cxn modelId="{5F789983-3906-472D-A5D7-4CFBA0938CAD}" type="presParOf" srcId="{95F68299-E14B-4DFA-AB2C-40BA5BC2537D}" destId="{33A7D6F9-DC58-4D9B-9E6E-7409522A17F5}" srcOrd="0" destOrd="0" presId="urn:microsoft.com/office/officeart/2005/8/layout/hierarchy1"/>
    <dgm:cxn modelId="{9B6E61DE-A405-4501-8424-FA4C2BADC698}" type="presParOf" srcId="{33A7D6F9-DC58-4D9B-9E6E-7409522A17F5}" destId="{DA40FEB0-FC80-49B8-9106-1623900E69FE}" srcOrd="0" destOrd="0" presId="urn:microsoft.com/office/officeart/2005/8/layout/hierarchy1"/>
    <dgm:cxn modelId="{58A811C0-FE7C-4B3E-894F-583E1F6E6595}" type="presParOf" srcId="{33A7D6F9-DC58-4D9B-9E6E-7409522A17F5}" destId="{F08FF17D-95DB-46C5-A59F-0AB24E42D5A9}" srcOrd="1" destOrd="0" presId="urn:microsoft.com/office/officeart/2005/8/layout/hierarchy1"/>
    <dgm:cxn modelId="{494089D8-C530-44E8-BAE9-74090B1AD4C0}" type="presParOf" srcId="{95F68299-E14B-4DFA-AB2C-40BA5BC2537D}" destId="{2845F232-DCD5-4DBC-93EE-22E3C9CFAB93}" srcOrd="1" destOrd="0" presId="urn:microsoft.com/office/officeart/2005/8/layout/hierarchy1"/>
    <dgm:cxn modelId="{EB676652-B459-41CD-8078-916BE210CF72}" type="presParOf" srcId="{2845F232-DCD5-4DBC-93EE-22E3C9CFAB93}" destId="{0F065F08-59D1-4B60-A218-8004DA7B9DD0}" srcOrd="0" destOrd="0" presId="urn:microsoft.com/office/officeart/2005/8/layout/hierarchy1"/>
    <dgm:cxn modelId="{7F976901-619B-43B3-8C2C-F4C834AC3328}" type="presParOf" srcId="{2845F232-DCD5-4DBC-93EE-22E3C9CFAB93}" destId="{BB6044F6-93ED-4535-9D24-C065A07A92BC}" srcOrd="1" destOrd="0" presId="urn:microsoft.com/office/officeart/2005/8/layout/hierarchy1"/>
    <dgm:cxn modelId="{5A442561-385F-495C-949E-287FBB8A8C2C}" type="presParOf" srcId="{BB6044F6-93ED-4535-9D24-C065A07A92BC}" destId="{FCEE6477-4B3E-4561-9821-D428238711E1}" srcOrd="0" destOrd="0" presId="urn:microsoft.com/office/officeart/2005/8/layout/hierarchy1"/>
    <dgm:cxn modelId="{CFF63610-861B-4F49-A710-34289C35A66D}" type="presParOf" srcId="{FCEE6477-4B3E-4561-9821-D428238711E1}" destId="{991E3275-96DA-43FD-AC72-3CE81F4C0E58}" srcOrd="0" destOrd="0" presId="urn:microsoft.com/office/officeart/2005/8/layout/hierarchy1"/>
    <dgm:cxn modelId="{A8238AAF-FFFB-403C-A2A4-A5035984E6BA}" type="presParOf" srcId="{FCEE6477-4B3E-4561-9821-D428238711E1}" destId="{5C088904-46A2-4E5C-A304-15C5AA36DDF6}" srcOrd="1" destOrd="0" presId="urn:microsoft.com/office/officeart/2005/8/layout/hierarchy1"/>
    <dgm:cxn modelId="{F3D88923-46C4-4897-8B56-CF315F1BBA6A}" type="presParOf" srcId="{BB6044F6-93ED-4535-9D24-C065A07A92BC}" destId="{FDE580BD-F098-4346-9997-0A19DC3F4876}" srcOrd="1" destOrd="0" presId="urn:microsoft.com/office/officeart/2005/8/layout/hierarchy1"/>
    <dgm:cxn modelId="{DAA379C9-EB27-430C-9DAB-C83E6A0ACEE5}" type="presParOf" srcId="{FDE580BD-F098-4346-9997-0A19DC3F4876}" destId="{5B30C52F-3F5E-41FF-98D1-0C7D760B414A}" srcOrd="0" destOrd="0" presId="urn:microsoft.com/office/officeart/2005/8/layout/hierarchy1"/>
    <dgm:cxn modelId="{8917B9C0-82C0-4DD9-8945-37C861111EFF}" type="presParOf" srcId="{FDE580BD-F098-4346-9997-0A19DC3F4876}" destId="{BF7537A0-F89B-4BDE-BB86-41DD64F22729}" srcOrd="1" destOrd="0" presId="urn:microsoft.com/office/officeart/2005/8/layout/hierarchy1"/>
    <dgm:cxn modelId="{57659FD1-3168-4FCF-A6E7-6360917E993F}" type="presParOf" srcId="{BF7537A0-F89B-4BDE-BB86-41DD64F22729}" destId="{D2071CBE-465E-4E7A-87C2-08F753E7F9EE}" srcOrd="0" destOrd="0" presId="urn:microsoft.com/office/officeart/2005/8/layout/hierarchy1"/>
    <dgm:cxn modelId="{A90CF134-A16C-4C05-8721-FD06AB05E75E}" type="presParOf" srcId="{D2071CBE-465E-4E7A-87C2-08F753E7F9EE}" destId="{02710278-A42B-4583-9DE6-97EE83C7E533}" srcOrd="0" destOrd="0" presId="urn:microsoft.com/office/officeart/2005/8/layout/hierarchy1"/>
    <dgm:cxn modelId="{37F24635-C872-4C3C-B7DF-9D8795D46BC9}" type="presParOf" srcId="{D2071CBE-465E-4E7A-87C2-08F753E7F9EE}" destId="{96BFBEA5-0420-44F6-9F61-79FFC816593D}" srcOrd="1" destOrd="0" presId="urn:microsoft.com/office/officeart/2005/8/layout/hierarchy1"/>
    <dgm:cxn modelId="{8E9B200E-6FC6-4FE7-9848-42408E9B96F2}" type="presParOf" srcId="{BF7537A0-F89B-4BDE-BB86-41DD64F22729}" destId="{2663BC01-F230-474E-B39C-4C723732F389}" srcOrd="1" destOrd="0" presId="urn:microsoft.com/office/officeart/2005/8/layout/hierarchy1"/>
    <dgm:cxn modelId="{2C4908CE-442B-4D60-9BC5-19A32CF82A65}" type="presParOf" srcId="{FDE580BD-F098-4346-9997-0A19DC3F4876}" destId="{29DE81D5-5CAA-4D6A-B035-CD04CF8F97EC}" srcOrd="2" destOrd="0" presId="urn:microsoft.com/office/officeart/2005/8/layout/hierarchy1"/>
    <dgm:cxn modelId="{E26B36EC-67A1-4BB9-90EC-0B38DFA50282}" type="presParOf" srcId="{FDE580BD-F098-4346-9997-0A19DC3F4876}" destId="{BE5C6318-452B-46E8-ADB1-B8AA979212AB}" srcOrd="3" destOrd="0" presId="urn:microsoft.com/office/officeart/2005/8/layout/hierarchy1"/>
    <dgm:cxn modelId="{D76F5710-E7DA-44EA-86C9-64A523A85DB7}" type="presParOf" srcId="{BE5C6318-452B-46E8-ADB1-B8AA979212AB}" destId="{41E7FFCE-4C39-4519-AC8C-16166D01F176}" srcOrd="0" destOrd="0" presId="urn:microsoft.com/office/officeart/2005/8/layout/hierarchy1"/>
    <dgm:cxn modelId="{000B74FE-601F-49AE-ABB1-BE2BE571485A}" type="presParOf" srcId="{41E7FFCE-4C39-4519-AC8C-16166D01F176}" destId="{1DA62E45-E4F7-4FB2-A249-576D42939563}" srcOrd="0" destOrd="0" presId="urn:microsoft.com/office/officeart/2005/8/layout/hierarchy1"/>
    <dgm:cxn modelId="{6B504045-4B2E-4B36-B9EE-D281457E630E}" type="presParOf" srcId="{41E7FFCE-4C39-4519-AC8C-16166D01F176}" destId="{B69B6D34-F22E-412D-B97F-35F9107B7B25}" srcOrd="1" destOrd="0" presId="urn:microsoft.com/office/officeart/2005/8/layout/hierarchy1"/>
    <dgm:cxn modelId="{0660D443-F2AD-4F37-9272-B53A78ED9E89}" type="presParOf" srcId="{BE5C6318-452B-46E8-ADB1-B8AA979212AB}" destId="{5A6EB996-A5D5-430B-AED1-712823E34A4F}" srcOrd="1" destOrd="0" presId="urn:microsoft.com/office/officeart/2005/8/layout/hierarchy1"/>
    <dgm:cxn modelId="{5DFEE899-4E14-44C8-9344-338E5289FEA3}" type="presParOf" srcId="{FDE580BD-F098-4346-9997-0A19DC3F4876}" destId="{6E484303-26DE-406B-9DFA-EB88FF00D4B9}" srcOrd="4" destOrd="0" presId="urn:microsoft.com/office/officeart/2005/8/layout/hierarchy1"/>
    <dgm:cxn modelId="{D961E9A6-9662-4541-AA07-875780815DD2}" type="presParOf" srcId="{FDE580BD-F098-4346-9997-0A19DC3F4876}" destId="{C4F2C0A3-AB98-4D18-AE78-DBF899795F9D}" srcOrd="5" destOrd="0" presId="urn:microsoft.com/office/officeart/2005/8/layout/hierarchy1"/>
    <dgm:cxn modelId="{FA6A7A29-DCF1-44A3-B7FD-99346106F21E}" type="presParOf" srcId="{C4F2C0A3-AB98-4D18-AE78-DBF899795F9D}" destId="{18538FE0-D029-40E2-9F46-04FECF3FC555}" srcOrd="0" destOrd="0" presId="urn:microsoft.com/office/officeart/2005/8/layout/hierarchy1"/>
    <dgm:cxn modelId="{1667A22A-1F21-4157-98E7-A042CCACEDA9}" type="presParOf" srcId="{18538FE0-D029-40E2-9F46-04FECF3FC555}" destId="{EC3ACB3A-95A8-4FD3-8489-A4BBE2B41BF1}" srcOrd="0" destOrd="0" presId="urn:microsoft.com/office/officeart/2005/8/layout/hierarchy1"/>
    <dgm:cxn modelId="{CB2ED3C3-CE84-451A-BFC2-3174B2808679}" type="presParOf" srcId="{18538FE0-D029-40E2-9F46-04FECF3FC555}" destId="{5D83C6E6-43AA-43A1-81C7-93875EBBA551}" srcOrd="1" destOrd="0" presId="urn:microsoft.com/office/officeart/2005/8/layout/hierarchy1"/>
    <dgm:cxn modelId="{1AEB2B29-098D-4E4C-94D6-59D33560BA15}" type="presParOf" srcId="{C4F2C0A3-AB98-4D18-AE78-DBF899795F9D}" destId="{B3172C96-7A14-4FFD-8304-C6C4A18A222F}" srcOrd="1" destOrd="0" presId="urn:microsoft.com/office/officeart/2005/8/layout/hierarchy1"/>
    <dgm:cxn modelId="{36330592-A784-43EE-8E21-AF5F738546AC}" type="presParOf" srcId="{2845F232-DCD5-4DBC-93EE-22E3C9CFAB93}" destId="{F866ACE5-A0CE-4DA2-BB72-1C92E619DED7}" srcOrd="2" destOrd="0" presId="urn:microsoft.com/office/officeart/2005/8/layout/hierarchy1"/>
    <dgm:cxn modelId="{C5802CA8-D23D-4CEC-A132-641AEEB507B8}" type="presParOf" srcId="{2845F232-DCD5-4DBC-93EE-22E3C9CFAB93}" destId="{F4AD0505-BADB-44C5-836A-65D1E5ECC8F7}" srcOrd="3" destOrd="0" presId="urn:microsoft.com/office/officeart/2005/8/layout/hierarchy1"/>
    <dgm:cxn modelId="{8813838F-017F-4F77-9801-3010D4554516}" type="presParOf" srcId="{F4AD0505-BADB-44C5-836A-65D1E5ECC8F7}" destId="{F99449D5-C0A2-48A8-808E-BCB6C40B0A57}" srcOrd="0" destOrd="0" presId="urn:microsoft.com/office/officeart/2005/8/layout/hierarchy1"/>
    <dgm:cxn modelId="{B08392FE-D5B4-4238-BFCD-05DB0034E285}" type="presParOf" srcId="{F99449D5-C0A2-48A8-808E-BCB6C40B0A57}" destId="{7C9203A9-A78D-4741-8985-7830AE0E906A}" srcOrd="0" destOrd="0" presId="urn:microsoft.com/office/officeart/2005/8/layout/hierarchy1"/>
    <dgm:cxn modelId="{FB36AE08-8273-408D-B7A4-59905CE6A72B}" type="presParOf" srcId="{F99449D5-C0A2-48A8-808E-BCB6C40B0A57}" destId="{85FE2106-9346-4A5E-8379-0951014EEBD0}" srcOrd="1" destOrd="0" presId="urn:microsoft.com/office/officeart/2005/8/layout/hierarchy1"/>
    <dgm:cxn modelId="{26AC3B59-1DC2-40CB-A874-3D10DC71CA08}" type="presParOf" srcId="{F4AD0505-BADB-44C5-836A-65D1E5ECC8F7}" destId="{BD0106AA-BEA2-4A5A-A4FC-A6DA5CAB967A}" srcOrd="1" destOrd="0" presId="urn:microsoft.com/office/officeart/2005/8/layout/hierarchy1"/>
    <dgm:cxn modelId="{0B94F1E0-5CFE-4048-B6D5-DED983377E57}" type="presParOf" srcId="{2845F232-DCD5-4DBC-93EE-22E3C9CFAB93}" destId="{7A5A6DC0-524A-4AFE-843E-49C46577108A}" srcOrd="4" destOrd="0" presId="urn:microsoft.com/office/officeart/2005/8/layout/hierarchy1"/>
    <dgm:cxn modelId="{E001BF5E-D032-4FB9-86E0-8FCD5A0D4BCF}" type="presParOf" srcId="{2845F232-DCD5-4DBC-93EE-22E3C9CFAB93}" destId="{787592F1-5C0D-44A4-97C8-B2533D0FB173}" srcOrd="5" destOrd="0" presId="urn:microsoft.com/office/officeart/2005/8/layout/hierarchy1"/>
    <dgm:cxn modelId="{CE39AE5E-DEF1-4920-8D97-AAF9D9BCECFE}" type="presParOf" srcId="{787592F1-5C0D-44A4-97C8-B2533D0FB173}" destId="{DDB53D0F-64EA-4D1D-91BC-180105EAF813}" srcOrd="0" destOrd="0" presId="urn:microsoft.com/office/officeart/2005/8/layout/hierarchy1"/>
    <dgm:cxn modelId="{E01AE1C7-2344-4E96-8015-3E619EF3E3F7}" type="presParOf" srcId="{DDB53D0F-64EA-4D1D-91BC-180105EAF813}" destId="{69017782-7B4E-4BB4-A601-97186862B529}" srcOrd="0" destOrd="0" presId="urn:microsoft.com/office/officeart/2005/8/layout/hierarchy1"/>
    <dgm:cxn modelId="{194D50E2-606E-4770-B89C-C62053A7CAC7}" type="presParOf" srcId="{DDB53D0F-64EA-4D1D-91BC-180105EAF813}" destId="{01D2DF84-8714-491F-A3EE-BE70FD405677}" srcOrd="1" destOrd="0" presId="urn:microsoft.com/office/officeart/2005/8/layout/hierarchy1"/>
    <dgm:cxn modelId="{01E5A123-D996-42E2-9112-11722EAD7C6D}" type="presParOf" srcId="{787592F1-5C0D-44A4-97C8-B2533D0FB173}" destId="{9EC4571A-F75C-4289-B5C4-5E2A92CE655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A6DC0-524A-4AFE-843E-49C46577108A}">
      <dsp:nvSpPr>
        <dsp:cNvPr id="0" name=""/>
        <dsp:cNvSpPr/>
      </dsp:nvSpPr>
      <dsp:spPr>
        <a:xfrm>
          <a:off x="6542602" y="1963472"/>
          <a:ext cx="3000252" cy="559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089"/>
              </a:lnTo>
              <a:lnTo>
                <a:pt x="1404282" y="242089"/>
              </a:lnTo>
              <a:lnTo>
                <a:pt x="1404282" y="34840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66ACE5-A0CE-4DA2-BB72-1C92E619DED7}">
      <dsp:nvSpPr>
        <dsp:cNvPr id="0" name=""/>
        <dsp:cNvSpPr/>
      </dsp:nvSpPr>
      <dsp:spPr>
        <a:xfrm>
          <a:off x="6496882" y="1963472"/>
          <a:ext cx="91440" cy="5392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377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484303-26DE-406B-9DFA-EB88FF00D4B9}">
      <dsp:nvSpPr>
        <dsp:cNvPr id="0" name=""/>
        <dsp:cNvSpPr/>
      </dsp:nvSpPr>
      <dsp:spPr>
        <a:xfrm>
          <a:off x="3875660" y="3725501"/>
          <a:ext cx="2648517" cy="451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456"/>
              </a:lnTo>
              <a:lnTo>
                <a:pt x="1402675" y="227456"/>
              </a:lnTo>
              <a:lnTo>
                <a:pt x="1402675" y="33377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DE81D5-5CAA-4D6A-B035-CD04CF8F97EC}">
      <dsp:nvSpPr>
        <dsp:cNvPr id="0" name=""/>
        <dsp:cNvSpPr/>
      </dsp:nvSpPr>
      <dsp:spPr>
        <a:xfrm>
          <a:off x="3665589" y="3725501"/>
          <a:ext cx="210071" cy="449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377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30C52F-3F5E-41FF-98D1-0C7D760B414A}">
      <dsp:nvSpPr>
        <dsp:cNvPr id="0" name=""/>
        <dsp:cNvSpPr/>
      </dsp:nvSpPr>
      <dsp:spPr>
        <a:xfrm>
          <a:off x="1119232" y="3725501"/>
          <a:ext cx="2756428" cy="451406"/>
        </a:xfrm>
        <a:custGeom>
          <a:avLst/>
          <a:gdLst/>
          <a:ahLst/>
          <a:cxnLst/>
          <a:rect l="0" t="0" r="0" b="0"/>
          <a:pathLst>
            <a:path>
              <a:moveTo>
                <a:pt x="1402675" y="0"/>
              </a:moveTo>
              <a:lnTo>
                <a:pt x="1402675" y="227456"/>
              </a:lnTo>
              <a:lnTo>
                <a:pt x="0" y="227456"/>
              </a:lnTo>
              <a:lnTo>
                <a:pt x="0" y="33377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65F08-59D1-4B60-A218-8004DA7B9DD0}">
      <dsp:nvSpPr>
        <dsp:cNvPr id="0" name=""/>
        <dsp:cNvSpPr/>
      </dsp:nvSpPr>
      <dsp:spPr>
        <a:xfrm>
          <a:off x="3875660" y="1963472"/>
          <a:ext cx="2666941" cy="539262"/>
        </a:xfrm>
        <a:custGeom>
          <a:avLst/>
          <a:gdLst/>
          <a:ahLst/>
          <a:cxnLst/>
          <a:rect l="0" t="0" r="0" b="0"/>
          <a:pathLst>
            <a:path>
              <a:moveTo>
                <a:pt x="1402675" y="0"/>
              </a:moveTo>
              <a:lnTo>
                <a:pt x="1402675" y="227456"/>
              </a:lnTo>
              <a:lnTo>
                <a:pt x="0" y="227456"/>
              </a:lnTo>
              <a:lnTo>
                <a:pt x="0" y="33377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40FEB0-FC80-49B8-9106-1623900E69FE}">
      <dsp:nvSpPr>
        <dsp:cNvPr id="0" name=""/>
        <dsp:cNvSpPr/>
      </dsp:nvSpPr>
      <dsp:spPr>
        <a:xfrm>
          <a:off x="3893614" y="461230"/>
          <a:ext cx="5297975" cy="1502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8FF17D-95DB-46C5-A59F-0AB24E42D5A9}">
      <dsp:nvSpPr>
        <dsp:cNvPr id="0" name=""/>
        <dsp:cNvSpPr/>
      </dsp:nvSpPr>
      <dsp:spPr>
        <a:xfrm>
          <a:off x="4066071" y="625065"/>
          <a:ext cx="5297975" cy="15022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Calibri"/>
              <a:ea typeface="+mn-ea"/>
              <a:cs typeface="+mn-cs"/>
            </a:rPr>
            <a:t>Установки с тяжелыми жидкометаллическими теплоносителями (ТЖМТ)</a:t>
          </a:r>
        </a:p>
      </dsp:txBody>
      <dsp:txXfrm>
        <a:off x="4110070" y="669064"/>
        <a:ext cx="5209977" cy="1414243"/>
      </dsp:txXfrm>
    </dsp:sp>
    <dsp:sp modelId="{991E3275-96DA-43FD-AC72-3CE81F4C0E58}">
      <dsp:nvSpPr>
        <dsp:cNvPr id="0" name=""/>
        <dsp:cNvSpPr/>
      </dsp:nvSpPr>
      <dsp:spPr>
        <a:xfrm>
          <a:off x="2671677" y="2502734"/>
          <a:ext cx="2407967" cy="12227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088904-46A2-4E5C-A304-15C5AA36DDF6}">
      <dsp:nvSpPr>
        <dsp:cNvPr id="0" name=""/>
        <dsp:cNvSpPr/>
      </dsp:nvSpPr>
      <dsp:spPr>
        <a:xfrm>
          <a:off x="2844134" y="2666569"/>
          <a:ext cx="2407967" cy="12227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Calibri"/>
              <a:ea typeface="+mn-ea"/>
              <a:cs typeface="+mn-cs"/>
            </a:rPr>
            <a:t>Установки с реакторами деления тяжелых ядер</a:t>
          </a:r>
        </a:p>
      </dsp:txBody>
      <dsp:txXfrm>
        <a:off x="2879948" y="2702383"/>
        <a:ext cx="2336339" cy="1151138"/>
      </dsp:txXfrm>
    </dsp:sp>
    <dsp:sp modelId="{02710278-A42B-4583-9DE6-97EE83C7E533}">
      <dsp:nvSpPr>
        <dsp:cNvPr id="0" name=""/>
        <dsp:cNvSpPr/>
      </dsp:nvSpPr>
      <dsp:spPr>
        <a:xfrm>
          <a:off x="87" y="4176908"/>
          <a:ext cx="2238290" cy="13424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BFBEA5-0420-44F6-9F61-79FFC816593D}">
      <dsp:nvSpPr>
        <dsp:cNvPr id="0" name=""/>
        <dsp:cNvSpPr/>
      </dsp:nvSpPr>
      <dsp:spPr>
        <a:xfrm>
          <a:off x="172544" y="4340742"/>
          <a:ext cx="2238290" cy="13424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>
              <a:latin typeface="Calibri"/>
              <a:ea typeface="+mn-ea"/>
              <a:cs typeface="+mn-cs"/>
            </a:rPr>
            <a:t>Транспортные установки со свинец-висмутовым теплоносителем</a:t>
          </a:r>
          <a:endParaRPr lang="ru-RU" sz="1400" b="1" kern="1200" dirty="0">
            <a:latin typeface="Calibri"/>
            <a:ea typeface="+mn-ea"/>
            <a:cs typeface="+mn-cs"/>
          </a:endParaRPr>
        </a:p>
      </dsp:txBody>
      <dsp:txXfrm>
        <a:off x="211863" y="4380061"/>
        <a:ext cx="2159652" cy="1263818"/>
      </dsp:txXfrm>
    </dsp:sp>
    <dsp:sp modelId="{1DA62E45-E4F7-4FB2-A249-576D42939563}">
      <dsp:nvSpPr>
        <dsp:cNvPr id="0" name=""/>
        <dsp:cNvSpPr/>
      </dsp:nvSpPr>
      <dsp:spPr>
        <a:xfrm>
          <a:off x="2481131" y="4174759"/>
          <a:ext cx="2368916" cy="1327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9B6D34-F22E-412D-B97F-35F9107B7B25}">
      <dsp:nvSpPr>
        <dsp:cNvPr id="0" name=""/>
        <dsp:cNvSpPr/>
      </dsp:nvSpPr>
      <dsp:spPr>
        <a:xfrm>
          <a:off x="2653588" y="4338593"/>
          <a:ext cx="2368916" cy="13275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>
              <a:latin typeface="Calibri"/>
              <a:ea typeface="+mn-ea"/>
              <a:cs typeface="+mn-cs"/>
            </a:rPr>
            <a:t>Перспективные реакторные установки со свинец-висмутовым теплоносителем</a:t>
          </a:r>
          <a:endParaRPr lang="ru-RU" sz="1400" b="1" kern="1200" dirty="0">
            <a:latin typeface="Calibri"/>
            <a:ea typeface="+mn-ea"/>
            <a:cs typeface="+mn-cs"/>
          </a:endParaRPr>
        </a:p>
      </dsp:txBody>
      <dsp:txXfrm>
        <a:off x="2692471" y="4377476"/>
        <a:ext cx="2291150" cy="1249788"/>
      </dsp:txXfrm>
    </dsp:sp>
    <dsp:sp modelId="{EC3ACB3A-95A8-4FD3-8489-A4BBE2B41BF1}">
      <dsp:nvSpPr>
        <dsp:cNvPr id="0" name=""/>
        <dsp:cNvSpPr/>
      </dsp:nvSpPr>
      <dsp:spPr>
        <a:xfrm>
          <a:off x="5297122" y="4176908"/>
          <a:ext cx="2454111" cy="1327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83C6E6-43AA-43A1-81C7-93875EBBA551}">
      <dsp:nvSpPr>
        <dsp:cNvPr id="0" name=""/>
        <dsp:cNvSpPr/>
      </dsp:nvSpPr>
      <dsp:spPr>
        <a:xfrm>
          <a:off x="5469579" y="4340742"/>
          <a:ext cx="2454111" cy="13275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>
              <a:latin typeface="Calibri"/>
              <a:ea typeface="+mn-ea"/>
              <a:cs typeface="+mn-cs"/>
            </a:rPr>
            <a:t>Реакторные установки со свинцовым теплоносителем</a:t>
          </a:r>
          <a:endParaRPr lang="ru-RU" sz="1400" b="1" kern="1200" dirty="0">
            <a:latin typeface="Calibri"/>
            <a:ea typeface="+mn-ea"/>
            <a:cs typeface="+mn-cs"/>
          </a:endParaRPr>
        </a:p>
      </dsp:txBody>
      <dsp:txXfrm>
        <a:off x="5508462" y="4379625"/>
        <a:ext cx="2376345" cy="1249788"/>
      </dsp:txXfrm>
    </dsp:sp>
    <dsp:sp modelId="{7C9203A9-A78D-4741-8985-7830AE0E906A}">
      <dsp:nvSpPr>
        <dsp:cNvPr id="0" name=""/>
        <dsp:cNvSpPr/>
      </dsp:nvSpPr>
      <dsp:spPr>
        <a:xfrm>
          <a:off x="5424558" y="2502734"/>
          <a:ext cx="2381922" cy="12339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FE2106-9346-4A5E-8379-0951014EEBD0}">
      <dsp:nvSpPr>
        <dsp:cNvPr id="0" name=""/>
        <dsp:cNvSpPr/>
      </dsp:nvSpPr>
      <dsp:spPr>
        <a:xfrm>
          <a:off x="5597016" y="2666569"/>
          <a:ext cx="2381922" cy="12339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>
              <a:latin typeface="Calibri"/>
              <a:ea typeface="+mn-ea"/>
              <a:cs typeface="+mn-cs"/>
            </a:rPr>
            <a:t>Установки управляемого термоядерного синтеза</a:t>
          </a:r>
          <a:endParaRPr lang="ru-RU" sz="1600" b="1" kern="1200" dirty="0">
            <a:latin typeface="Calibri"/>
            <a:ea typeface="+mn-ea"/>
            <a:cs typeface="+mn-cs"/>
          </a:endParaRPr>
        </a:p>
      </dsp:txBody>
      <dsp:txXfrm>
        <a:off x="5633157" y="2702710"/>
        <a:ext cx="2309640" cy="1161651"/>
      </dsp:txXfrm>
    </dsp:sp>
    <dsp:sp modelId="{69017782-7B4E-4BB4-A601-97186862B529}">
      <dsp:nvSpPr>
        <dsp:cNvPr id="0" name=""/>
        <dsp:cNvSpPr/>
      </dsp:nvSpPr>
      <dsp:spPr>
        <a:xfrm>
          <a:off x="8151483" y="2522525"/>
          <a:ext cx="2782741" cy="12153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D2DF84-8714-491F-A3EE-BE70FD405677}">
      <dsp:nvSpPr>
        <dsp:cNvPr id="0" name=""/>
        <dsp:cNvSpPr/>
      </dsp:nvSpPr>
      <dsp:spPr>
        <a:xfrm>
          <a:off x="8323940" y="2686359"/>
          <a:ext cx="2782741" cy="12153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>
              <a:latin typeface="Calibri"/>
              <a:ea typeface="+mn-ea"/>
              <a:cs typeface="+mn-cs"/>
            </a:rPr>
            <a:t>Ускорительно-управляемые системы (электроядерные установки)</a:t>
          </a:r>
          <a:endParaRPr lang="ru-RU" sz="1600" b="1" kern="1200" dirty="0">
            <a:latin typeface="Calibri"/>
            <a:ea typeface="+mn-ea"/>
            <a:cs typeface="+mn-cs"/>
          </a:endParaRPr>
        </a:p>
      </dsp:txBody>
      <dsp:txXfrm>
        <a:off x="8359536" y="2721955"/>
        <a:ext cx="2711549" cy="1144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849512" y="1355920"/>
            <a:ext cx="8003821" cy="2852013"/>
          </a:xfrm>
        </p:spPr>
        <p:txBody>
          <a:bodyPr anchor="ctr"/>
          <a:lstStyle>
            <a:lvl1pPr algn="r">
              <a:defRPr sz="6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Название доклада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0" y="4341814"/>
            <a:ext cx="12192000" cy="482599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Докладчик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1" y="6492876"/>
            <a:ext cx="2743200" cy="365125"/>
          </a:xfrm>
        </p:spPr>
        <p:txBody>
          <a:bodyPr/>
          <a:lstStyle>
            <a:lvl1pPr algn="ctr">
              <a:defRPr sz="1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7A6499C-5A10-44C1-9D5B-B9B24CCADA93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" y="6127751"/>
            <a:ext cx="12191999" cy="365125"/>
          </a:xfrm>
        </p:spPr>
        <p:txBody>
          <a:bodyPr/>
          <a:lstStyle>
            <a:lvl1pPr>
              <a:defRPr sz="1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8521"/>
            <a:ext cx="8141996" cy="3193520"/>
          </a:xfrm>
          <a:prstGeom prst="rect">
            <a:avLst/>
          </a:prstGeom>
        </p:spPr>
      </p:pic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045044"/>
              </p:ext>
            </p:extLst>
          </p:nvPr>
        </p:nvGraphicFramePr>
        <p:xfrm>
          <a:off x="9945346" y="67158"/>
          <a:ext cx="2170641" cy="128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1935001" imgH="1532686" progId="CorelDraw.Graphic.18">
                  <p:embed/>
                </p:oleObj>
              </mc:Choice>
              <mc:Fallback>
                <p:oleObj name="CorelDRAW" r:id="rId3" imgW="1935001" imgH="1532686" progId="CorelDraw.Graphic.18">
                  <p:embed/>
                  <p:pic>
                    <p:nvPicPr>
                      <p:cNvPr id="9" name="Объект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45346" y="67158"/>
                        <a:ext cx="2170641" cy="1288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5738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498644" y="0"/>
            <a:ext cx="9188925" cy="905933"/>
          </a:xfrm>
        </p:spPr>
        <p:txBody>
          <a:bodyPr>
            <a:noAutofit/>
          </a:bodyPr>
          <a:lstStyle>
            <a:lvl1pPr algn="ctr">
              <a:defRPr sz="3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Название слайда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17600"/>
            <a:ext cx="10515600" cy="5059363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482294"/>
            <a:ext cx="2743200" cy="365125"/>
          </a:xfrm>
        </p:spPr>
        <p:txBody>
          <a:bodyPr/>
          <a:lstStyle>
            <a:lvl1pPr algn="ctr"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7A6499C-5A10-44C1-9D5B-B9B24CCADA93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0" y="6191782"/>
            <a:ext cx="12192000" cy="290512"/>
          </a:xfrm>
        </p:spPr>
        <p:txBody>
          <a:bodyPr/>
          <a:lstStyle>
            <a:lvl1pPr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353800" y="6176964"/>
            <a:ext cx="838200" cy="670455"/>
          </a:xfrm>
        </p:spPr>
        <p:txBody>
          <a:bodyPr/>
          <a:lstStyle>
            <a:lvl1pPr>
              <a:defRPr sz="2400"/>
            </a:lvl1pPr>
          </a:lstStyle>
          <a:p>
            <a:fld id="{99D44E1A-608A-40B6-B13F-199D42F7286A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4" y="1"/>
            <a:ext cx="1422631" cy="982133"/>
          </a:xfrm>
          <a:prstGeom prst="rect">
            <a:avLst/>
          </a:prstGeom>
        </p:spPr>
      </p:pic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780838"/>
              </p:ext>
            </p:extLst>
          </p:nvPr>
        </p:nvGraphicFramePr>
        <p:xfrm>
          <a:off x="10687570" y="1"/>
          <a:ext cx="1504431" cy="893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3" imgW="1935001" imgH="1532686" progId="CorelDraw.Graphic.18">
                  <p:embed/>
                </p:oleObj>
              </mc:Choice>
              <mc:Fallback>
                <p:oleObj name="CorelDRAW" r:id="rId3" imgW="1935001" imgH="1532686" progId="CorelDraw.Graphic.18">
                  <p:embed/>
                  <p:pic>
                    <p:nvPicPr>
                      <p:cNvPr id="8" name="Объект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87570" y="1"/>
                        <a:ext cx="1504431" cy="8932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1501538" y="905933"/>
            <a:ext cx="9188925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58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6499C-5A10-44C1-9D5B-B9B24CCADA93}" type="datetimeFigureOut">
              <a:rPr lang="ru-RU" smtClean="0"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44E1A-608A-40B6-B13F-199D42F72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7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7460AC-AD20-2166-A2EB-DCB550DFFD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9071" y="2613415"/>
            <a:ext cx="8003821" cy="2852013"/>
          </a:xfrm>
        </p:spPr>
        <p:txBody>
          <a:bodyPr>
            <a:normAutofit/>
          </a:bodyPr>
          <a:lstStyle/>
          <a:p>
            <a:r>
              <a:rPr lang="ru-RU" dirty="0"/>
              <a:t>Реакторы на быстрых нейтронах</a:t>
            </a:r>
            <a:br>
              <a:rPr lang="ru-RU" dirty="0"/>
            </a:br>
            <a:endParaRPr lang="ru-RU" dirty="0"/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876A97A7-BA7F-1082-A485-305D3D5286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6117557"/>
            <a:ext cx="12192000" cy="482599"/>
          </a:xfrm>
        </p:spPr>
        <p:txBody>
          <a:bodyPr/>
          <a:lstStyle/>
          <a:p>
            <a:r>
              <a:rPr lang="ru-RU" dirty="0"/>
              <a:t>Старший преподаватель кафедры «АТС» НГТУ им. Р.Е Алексеева - Волков Н.С.</a:t>
            </a:r>
          </a:p>
        </p:txBody>
      </p:sp>
    </p:spTree>
    <p:extLst>
      <p:ext uri="{BB962C8B-B14F-4D97-AF65-F5344CB8AC3E}">
        <p14:creationId xmlns:p14="http://schemas.microsoft.com/office/powerpoint/2010/main" val="425136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2270E82C-C905-AD9A-009D-71A0DCBA23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451" b="5350"/>
          <a:stretch/>
        </p:blipFill>
        <p:spPr bwMode="auto">
          <a:xfrm>
            <a:off x="1498644" y="175215"/>
            <a:ext cx="9513485" cy="652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1A0ADA3B-513B-EC33-8BE5-FD0708965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504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5264C52-C58B-3884-EC39-9CA9C94B97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6292300"/>
              </p:ext>
            </p:extLst>
          </p:nvPr>
        </p:nvGraphicFramePr>
        <p:xfrm>
          <a:off x="210247" y="424153"/>
          <a:ext cx="11106682" cy="6232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6C7FC001-D763-3312-BFE9-D14ED961D8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4" t="-65" r="27533" b="-1"/>
          <a:stretch/>
        </p:blipFill>
        <p:spPr bwMode="auto">
          <a:xfrm>
            <a:off x="0" y="934063"/>
            <a:ext cx="2881053" cy="305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E240B2-0A2A-DF8D-33A4-1D98E8C046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6555" y="4414684"/>
            <a:ext cx="2765445" cy="244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660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A80747-C088-5111-95A5-DE238C7D2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Топливные циклы атомной энергетики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B45075E-E1CA-CD25-F647-4D9BE64976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4" b="4962"/>
          <a:stretch/>
        </p:blipFill>
        <p:spPr bwMode="auto">
          <a:xfrm>
            <a:off x="1189702" y="905933"/>
            <a:ext cx="10205541" cy="582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462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52009-E40C-F870-EFB1-F323F3EED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Брест-ОД-300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F68608A-5399-98F5-F438-8AAE22E871B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5933"/>
            <a:ext cx="7969821" cy="584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C3880E-7158-1AAF-AA73-8AACEF0DEE2A}"/>
              </a:ext>
            </a:extLst>
          </p:cNvPr>
          <p:cNvSpPr txBox="1"/>
          <p:nvPr/>
        </p:nvSpPr>
        <p:spPr>
          <a:xfrm>
            <a:off x="8062452" y="905933"/>
            <a:ext cx="412954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1) Естественная безопасность, которая обеспечивается за счёт надёжных физических и химических закономерностей, присущих топливу, теплоносителю и другим компонентам реакторной установки.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2) Возможность воспроизводить ядерное горючее в больших масштабах, чем реакторы на тепловых нейтронах.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3) Решение задач по сжиганию плутония и долгоживущих радиоактивных отходов от легководных реакторов.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4) Возможность работы по замкнутому топливному циклу с размещением производства по переработке топлива на территории АЭС.</a:t>
            </a:r>
          </a:p>
        </p:txBody>
      </p:sp>
    </p:spTree>
    <p:extLst>
      <p:ext uri="{BB962C8B-B14F-4D97-AF65-F5344CB8AC3E}">
        <p14:creationId xmlns:p14="http://schemas.microsoft.com/office/powerpoint/2010/main" val="365550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ECE08-A0E0-08EE-E6B8-4098AE61B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Высокотемпературный стенд НГТУ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4BCE23D-06BA-7594-AAC0-BF93863D5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8">
            <a:extLst>
              <a:ext uri="{FF2B5EF4-FFF2-40B4-BE49-F238E27FC236}">
                <a16:creationId xmlns:a16="http://schemas.microsoft.com/office/drawing/2014/main" id="{F9D0C0AC-45FC-BD8F-72A7-1B7B244BD357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361966" y="1019160"/>
            <a:ext cx="8569080" cy="5838840"/>
          </a:xfrm>
          <a:prstGeom prst="rect">
            <a:avLst/>
          </a:prstGeom>
          <a:ln w="0">
            <a:noFill/>
          </a:ln>
        </p:spPr>
      </p:pic>
      <p:cxnSp>
        <p:nvCxnSpPr>
          <p:cNvPr id="8" name="Line 3">
            <a:extLst>
              <a:ext uri="{FF2B5EF4-FFF2-40B4-BE49-F238E27FC236}">
                <a16:creationId xmlns:a16="http://schemas.microsoft.com/office/drawing/2014/main" id="{FFAD3D21-64AB-AA62-8FE5-6B923880E4E6}"/>
              </a:ext>
            </a:extLst>
          </p:cNvPr>
          <p:cNvCxnSpPr/>
          <p:nvPr/>
        </p:nvCxnSpPr>
        <p:spPr>
          <a:xfrm flipH="1">
            <a:off x="2513966" y="1528560"/>
            <a:ext cx="505440" cy="648360"/>
          </a:xfrm>
          <a:prstGeom prst="straightConnector1">
            <a:avLst/>
          </a:prstGeom>
          <a:ln w="9360">
            <a:solidFill>
              <a:srgbClr val="000000"/>
            </a:solidFill>
            <a:miter/>
            <a:tailEnd type="triangle" w="med" len="med"/>
          </a:ln>
        </p:spPr>
      </p:cxnSp>
      <p:cxnSp>
        <p:nvCxnSpPr>
          <p:cNvPr id="9" name="Line 4">
            <a:extLst>
              <a:ext uri="{FF2B5EF4-FFF2-40B4-BE49-F238E27FC236}">
                <a16:creationId xmlns:a16="http://schemas.microsoft.com/office/drawing/2014/main" id="{A706E4F5-C0AC-FC5C-AA4B-0CCAD918800A}"/>
              </a:ext>
            </a:extLst>
          </p:cNvPr>
          <p:cNvCxnSpPr/>
          <p:nvPr/>
        </p:nvCxnSpPr>
        <p:spPr>
          <a:xfrm flipH="1">
            <a:off x="4603046" y="1528920"/>
            <a:ext cx="504000" cy="1080000"/>
          </a:xfrm>
          <a:prstGeom prst="straightConnector1">
            <a:avLst/>
          </a:prstGeom>
          <a:ln w="9360">
            <a:solidFill>
              <a:srgbClr val="000000"/>
            </a:solidFill>
            <a:miter/>
            <a:tailEnd type="triangle" w="med" len="med"/>
          </a:ln>
        </p:spPr>
      </p:cxnSp>
      <p:cxnSp>
        <p:nvCxnSpPr>
          <p:cNvPr id="10" name="Line 5">
            <a:extLst>
              <a:ext uri="{FF2B5EF4-FFF2-40B4-BE49-F238E27FC236}">
                <a16:creationId xmlns:a16="http://schemas.microsoft.com/office/drawing/2014/main" id="{BED1A2A0-050E-8457-354B-8DB78886A348}"/>
              </a:ext>
            </a:extLst>
          </p:cNvPr>
          <p:cNvCxnSpPr/>
          <p:nvPr/>
        </p:nvCxnSpPr>
        <p:spPr>
          <a:xfrm flipH="1">
            <a:off x="5466326" y="1528920"/>
            <a:ext cx="361080" cy="792720"/>
          </a:xfrm>
          <a:prstGeom prst="straightConnector1">
            <a:avLst/>
          </a:prstGeom>
          <a:ln w="9360">
            <a:solidFill>
              <a:srgbClr val="000000"/>
            </a:solidFill>
            <a:miter/>
            <a:tailEnd type="triangle" w="med" len="med"/>
          </a:ln>
        </p:spPr>
      </p:cxnSp>
      <p:cxnSp>
        <p:nvCxnSpPr>
          <p:cNvPr id="11" name="Line 6">
            <a:extLst>
              <a:ext uri="{FF2B5EF4-FFF2-40B4-BE49-F238E27FC236}">
                <a16:creationId xmlns:a16="http://schemas.microsoft.com/office/drawing/2014/main" id="{5B86A932-E5C1-971F-E4B1-26221142508C}"/>
              </a:ext>
            </a:extLst>
          </p:cNvPr>
          <p:cNvCxnSpPr/>
          <p:nvPr/>
        </p:nvCxnSpPr>
        <p:spPr>
          <a:xfrm flipH="1">
            <a:off x="8275046" y="2104560"/>
            <a:ext cx="721440" cy="793080"/>
          </a:xfrm>
          <a:prstGeom prst="straightConnector1">
            <a:avLst/>
          </a:prstGeom>
          <a:ln w="9360">
            <a:solidFill>
              <a:srgbClr val="000000"/>
            </a:solidFill>
            <a:miter/>
            <a:tailEnd type="triangle" w="med" len="med"/>
          </a:ln>
        </p:spPr>
      </p:cxnSp>
      <p:cxnSp>
        <p:nvCxnSpPr>
          <p:cNvPr id="12" name="Line 7">
            <a:extLst>
              <a:ext uri="{FF2B5EF4-FFF2-40B4-BE49-F238E27FC236}">
                <a16:creationId xmlns:a16="http://schemas.microsoft.com/office/drawing/2014/main" id="{9EE30ACF-F684-D9B1-7561-2156D75169D3}"/>
              </a:ext>
            </a:extLst>
          </p:cNvPr>
          <p:cNvCxnSpPr/>
          <p:nvPr/>
        </p:nvCxnSpPr>
        <p:spPr>
          <a:xfrm flipH="1">
            <a:off x="5321966" y="5057640"/>
            <a:ext cx="1369080" cy="720000"/>
          </a:xfrm>
          <a:prstGeom prst="straightConnector1">
            <a:avLst/>
          </a:prstGeom>
          <a:ln w="9360">
            <a:solidFill>
              <a:srgbClr val="000000"/>
            </a:solidFill>
            <a:miter/>
            <a:tailEnd type="triangle" w="med" len="med"/>
          </a:ln>
        </p:spPr>
      </p:cxnSp>
      <p:cxnSp>
        <p:nvCxnSpPr>
          <p:cNvPr id="13" name="Line 8">
            <a:extLst>
              <a:ext uri="{FF2B5EF4-FFF2-40B4-BE49-F238E27FC236}">
                <a16:creationId xmlns:a16="http://schemas.microsoft.com/office/drawing/2014/main" id="{1224A5F2-9E08-9423-F43D-A8808A63E269}"/>
              </a:ext>
            </a:extLst>
          </p:cNvPr>
          <p:cNvCxnSpPr/>
          <p:nvPr/>
        </p:nvCxnSpPr>
        <p:spPr>
          <a:xfrm flipH="1">
            <a:off x="2802686" y="1528560"/>
            <a:ext cx="719640" cy="937080"/>
          </a:xfrm>
          <a:prstGeom prst="straightConnector1">
            <a:avLst/>
          </a:prstGeom>
          <a:ln w="9360">
            <a:solidFill>
              <a:srgbClr val="000000"/>
            </a:solidFill>
            <a:miter/>
            <a:tailEnd type="triangle" w="med" len="med"/>
          </a:ln>
        </p:spPr>
      </p:cxnSp>
      <p:sp>
        <p:nvSpPr>
          <p:cNvPr id="14" name="CustomShape 9">
            <a:extLst>
              <a:ext uri="{FF2B5EF4-FFF2-40B4-BE49-F238E27FC236}">
                <a16:creationId xmlns:a16="http://schemas.microsoft.com/office/drawing/2014/main" id="{8C5573D1-2CF8-50CB-C2BF-28EF8BDD091B}"/>
              </a:ext>
            </a:extLst>
          </p:cNvPr>
          <p:cNvSpPr/>
          <p:nvPr/>
        </p:nvSpPr>
        <p:spPr>
          <a:xfrm>
            <a:off x="2985566" y="1258920"/>
            <a:ext cx="28296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1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CustomShape 10">
            <a:extLst>
              <a:ext uri="{FF2B5EF4-FFF2-40B4-BE49-F238E27FC236}">
                <a16:creationId xmlns:a16="http://schemas.microsoft.com/office/drawing/2014/main" id="{621BB4AC-1F90-FF16-E1F4-047A240B2144}"/>
              </a:ext>
            </a:extLst>
          </p:cNvPr>
          <p:cNvSpPr/>
          <p:nvPr/>
        </p:nvSpPr>
        <p:spPr>
          <a:xfrm>
            <a:off x="3489566" y="1241280"/>
            <a:ext cx="28296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2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CustomShape 11">
            <a:extLst>
              <a:ext uri="{FF2B5EF4-FFF2-40B4-BE49-F238E27FC236}">
                <a16:creationId xmlns:a16="http://schemas.microsoft.com/office/drawing/2014/main" id="{34D2A8C1-500C-8682-74D7-065244659A64}"/>
              </a:ext>
            </a:extLst>
          </p:cNvPr>
          <p:cNvSpPr/>
          <p:nvPr/>
        </p:nvSpPr>
        <p:spPr>
          <a:xfrm>
            <a:off x="5108846" y="1258920"/>
            <a:ext cx="28296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3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CustomShape 12">
            <a:extLst>
              <a:ext uri="{FF2B5EF4-FFF2-40B4-BE49-F238E27FC236}">
                <a16:creationId xmlns:a16="http://schemas.microsoft.com/office/drawing/2014/main" id="{397E8B97-5ECC-D6A8-8F16-D5D7AD6CE779}"/>
              </a:ext>
            </a:extLst>
          </p:cNvPr>
          <p:cNvSpPr/>
          <p:nvPr/>
        </p:nvSpPr>
        <p:spPr>
          <a:xfrm>
            <a:off x="5866286" y="1241280"/>
            <a:ext cx="28296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4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CustomShape 13">
            <a:extLst>
              <a:ext uri="{FF2B5EF4-FFF2-40B4-BE49-F238E27FC236}">
                <a16:creationId xmlns:a16="http://schemas.microsoft.com/office/drawing/2014/main" id="{A4A2BBDD-1C2B-89DD-F35A-E7770D115BC3}"/>
              </a:ext>
            </a:extLst>
          </p:cNvPr>
          <p:cNvSpPr/>
          <p:nvPr/>
        </p:nvSpPr>
        <p:spPr>
          <a:xfrm>
            <a:off x="8968046" y="1790640"/>
            <a:ext cx="28296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5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CustomShape 14">
            <a:extLst>
              <a:ext uri="{FF2B5EF4-FFF2-40B4-BE49-F238E27FC236}">
                <a16:creationId xmlns:a16="http://schemas.microsoft.com/office/drawing/2014/main" id="{47F44D4B-8066-59B0-13EA-03CA61D659F6}"/>
              </a:ext>
            </a:extLst>
          </p:cNvPr>
          <p:cNvSpPr/>
          <p:nvPr/>
        </p:nvSpPr>
        <p:spPr>
          <a:xfrm>
            <a:off x="6693206" y="4718160"/>
            <a:ext cx="282960" cy="337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6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CustomShape 15">
            <a:extLst>
              <a:ext uri="{FF2B5EF4-FFF2-40B4-BE49-F238E27FC236}">
                <a16:creationId xmlns:a16="http://schemas.microsoft.com/office/drawing/2014/main" id="{C93131A4-AAF5-5110-CFB1-8BD08E8D0A72}"/>
              </a:ext>
            </a:extLst>
          </p:cNvPr>
          <p:cNvSpPr/>
          <p:nvPr/>
        </p:nvSpPr>
        <p:spPr>
          <a:xfrm>
            <a:off x="7243646" y="4125960"/>
            <a:ext cx="2687400" cy="1554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1. Электронасос</a:t>
            </a:r>
            <a:r>
              <a:rPr lang="en-US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; 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2. </a:t>
            </a: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Бачки отжимные</a:t>
            </a:r>
            <a:r>
              <a:rPr lang="en-US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; 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3.</a:t>
            </a: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 Задвижка регулирующая</a:t>
            </a:r>
            <a:r>
              <a:rPr lang="en-US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; 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4. </a:t>
            </a: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Фильтр</a:t>
            </a:r>
            <a:r>
              <a:rPr lang="en-US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; 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5. </a:t>
            </a: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Теплообменник</a:t>
            </a:r>
            <a:r>
              <a:rPr lang="en-US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; 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6. </a:t>
            </a: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宋体"/>
              </a:rPr>
              <a:t>Плавбак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40636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5A8D15F6-86DB-46C9-B108-64F74BE33A05}" vid="{95E528D3-707B-4427-A962-C3BDB4733B8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177</Words>
  <Application>Microsoft Macintosh PowerPoint</Application>
  <PresentationFormat>Широкоэкранный</PresentationFormat>
  <Paragraphs>31</Paragraphs>
  <Slides>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Тема1</vt:lpstr>
      <vt:lpstr>CorelDRAW</vt:lpstr>
      <vt:lpstr>Реакторы на быстрых нейтронах </vt:lpstr>
      <vt:lpstr>Презентация PowerPoint</vt:lpstr>
      <vt:lpstr>Презентация PowerPoint</vt:lpstr>
      <vt:lpstr>Топливные циклы атомной энергетики</vt:lpstr>
      <vt:lpstr>Брест-ОД-300</vt:lpstr>
      <vt:lpstr>Высокотемпературный стенд НГТУ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График совместной работы насоса и трубопроводной сети</dc:title>
  <dc:creator>Nikita Volkov</dc:creator>
  <cp:lastModifiedBy>Иван Царапкин</cp:lastModifiedBy>
  <cp:revision>6</cp:revision>
  <dcterms:created xsi:type="dcterms:W3CDTF">2023-02-20T07:50:33Z</dcterms:created>
  <dcterms:modified xsi:type="dcterms:W3CDTF">2024-04-01T08:36:12Z</dcterms:modified>
</cp:coreProperties>
</file>