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ags/tag7.xml" ContentType="application/vnd.openxmlformats-officedocument.presentationml.tags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tags/tag8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tags/tag9.xml" ContentType="application/vnd.openxmlformats-officedocument.presentationml.tags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6.xml" ContentType="application/vnd.openxmlformats-officedocument.theme+xml"/>
  <Override PartName="/ppt/tags/tag10.xml" ContentType="application/vnd.openxmlformats-officedocument.presentationml.tags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7.xml" ContentType="application/vnd.openxmlformats-officedocument.theme+xml"/>
  <Override PartName="/ppt/tags/tag11.xml" ContentType="application/vnd.openxmlformats-officedocument.presentationml.tags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8.xml" ContentType="application/vnd.openxmlformats-officedocument.theme+xml"/>
  <Override PartName="/ppt/tags/tag12.xml" ContentType="application/vnd.openxmlformats-officedocument.presentationml.tags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9.xml" ContentType="application/vnd.openxmlformats-officedocument.theme+xml"/>
  <Override PartName="/ppt/tags/tag13.xml" ContentType="application/vnd.openxmlformats-officedocument.presentationml.tags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10.xml" ContentType="application/vnd.openxmlformats-officedocument.theme+xml"/>
  <Override PartName="/ppt/tags/tag14.xml" ContentType="application/vnd.openxmlformats-officedocument.presentationml.tags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11.xml" ContentType="application/vnd.openxmlformats-officedocument.theme+xml"/>
  <Override PartName="/ppt/tags/tag15.xml" ContentType="application/vnd.openxmlformats-officedocument.presentationml.tags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12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48" r:id="rId1"/>
    <p:sldMasterId id="2147483684" r:id="rId2"/>
    <p:sldMasterId id="2147483701" r:id="rId3"/>
    <p:sldMasterId id="2147483714" r:id="rId4"/>
    <p:sldMasterId id="2147483720" r:id="rId5"/>
    <p:sldMasterId id="2147483727" r:id="rId6"/>
    <p:sldMasterId id="2147483732" r:id="rId7"/>
    <p:sldMasterId id="2147483737" r:id="rId8"/>
    <p:sldMasterId id="2147483742" r:id="rId9"/>
    <p:sldMasterId id="2147483747" r:id="rId10"/>
    <p:sldMasterId id="2147483753" r:id="rId11"/>
    <p:sldMasterId id="2147483762" r:id="rId12"/>
    <p:sldMasterId id="2147483766" r:id="rId13"/>
  </p:sldMasterIdLst>
  <p:notesMasterIdLst>
    <p:notesMasterId r:id="rId22"/>
  </p:notesMasterIdLst>
  <p:handoutMasterIdLst>
    <p:handoutMasterId r:id="rId23"/>
  </p:handoutMasterIdLst>
  <p:sldIdLst>
    <p:sldId id="3329" r:id="rId14"/>
    <p:sldId id="4105" r:id="rId15"/>
    <p:sldId id="4110" r:id="rId16"/>
    <p:sldId id="4108" r:id="rId17"/>
    <p:sldId id="4104" r:id="rId18"/>
    <p:sldId id="3367" r:id="rId19"/>
    <p:sldId id="3332" r:id="rId20"/>
    <p:sldId id="4109" r:id="rId21"/>
  </p:sldIdLst>
  <p:sldSz cx="8961438" cy="6721475"/>
  <p:notesSz cx="6735763" cy="9866313"/>
  <p:custDataLst>
    <p:tags r:id="rId2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34">
          <p15:clr>
            <a:srgbClr val="A4A3A4"/>
          </p15:clr>
        </p15:guide>
        <p15:guide id="2" pos="34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kolaeva Irina" initials="NI" lastIdx="5" clrIdx="0">
    <p:extLst>
      <p:ext uri="{19B8F6BF-5375-455C-9EA6-DF929625EA0E}">
        <p15:presenceInfo xmlns:p15="http://schemas.microsoft.com/office/powerpoint/2012/main" userId="Nikolaeva Ir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389"/>
    <a:srgbClr val="A6D86D"/>
    <a:srgbClr val="CCFCED"/>
    <a:srgbClr val="00863D"/>
    <a:srgbClr val="B8D7FA"/>
    <a:srgbClr val="F4B994"/>
    <a:srgbClr val="F8C8E8"/>
    <a:srgbClr val="89BCFF"/>
    <a:srgbClr val="000000"/>
    <a:srgbClr val="F5F7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6" autoAdjust="0"/>
    <p:restoredTop sz="90317" autoAdjust="0"/>
  </p:normalViewPr>
  <p:slideViewPr>
    <p:cSldViewPr snapToGrid="0">
      <p:cViewPr varScale="1">
        <p:scale>
          <a:sx n="80" d="100"/>
          <a:sy n="80" d="100"/>
        </p:scale>
        <p:origin x="1776" y="48"/>
      </p:cViewPr>
      <p:guideLst>
        <p:guide orient="horz" pos="834"/>
        <p:guide pos="3478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50" d="100"/>
        <a:sy n="150" d="100"/>
      </p:scale>
      <p:origin x="0" y="1320"/>
    </p:cViewPr>
  </p:sorterViewPr>
  <p:notesViewPr>
    <p:cSldViewPr snapToGrid="0">
      <p:cViewPr varScale="1">
        <p:scale>
          <a:sx n="77" d="100"/>
          <a:sy n="77" d="100"/>
        </p:scale>
        <p:origin x="-3318" y="-78"/>
      </p:cViewPr>
      <p:guideLst>
        <p:guide orient="horz" pos="3111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ags" Target="tags/tag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9156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73075" y="617538"/>
            <a:ext cx="5794375" cy="43465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45472" y="5301572"/>
            <a:ext cx="5739986" cy="12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noProof="0"/>
              <a:t>Click to edit Master text styles</a:t>
            </a:r>
          </a:p>
          <a:p>
            <a:pPr lvl="1"/>
            <a:r>
              <a:rPr lang="ru-RU" noProof="0"/>
              <a:t>Second level</a:t>
            </a:r>
          </a:p>
          <a:p>
            <a:pPr lvl="2"/>
            <a:r>
              <a:rPr lang="ru-RU" noProof="0"/>
              <a:t>Third level</a:t>
            </a:r>
          </a:p>
          <a:p>
            <a:pPr lvl="3"/>
            <a:r>
              <a:rPr lang="ru-RU" noProof="0"/>
              <a:t>Fourth level</a:t>
            </a:r>
          </a:p>
          <a:p>
            <a:pPr lvl="4"/>
            <a:r>
              <a:rPr lang="ru-RU" noProof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011151" y="9482085"/>
            <a:ext cx="534357" cy="189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/>
            </a:lvl1pPr>
          </a:lstStyle>
          <a:p>
            <a:pPr>
              <a:defRPr/>
            </a:pPr>
            <a:fld id="{3C3A632B-FBDE-46D4-BF6F-6D14421E634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128" name="doc id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545463" y="110117"/>
            <a:ext cx="64" cy="12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800"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025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117475" indent="-115888"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▪"/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300038" indent="-180975"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–"/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427038" indent="-125413"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buFont typeface="Arial" charset="0"/>
      <a:buChar char="▫"/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542925" indent="-114300"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buSzPct val="89000"/>
      <a:buFont typeface="Arial" charset="0"/>
      <a:buChar char="-"/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3A632B-FBDE-46D4-BF6F-6D14421E6342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0184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tags" Target="../tags/tag5.xml"/><Relationship Id="rId7" Type="http://schemas.openxmlformats.org/officeDocument/2006/relationships/image" Target="../media/image12.png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jpe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5.jpe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5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5.jpe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5.jpe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5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5.jpe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/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/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5"/>
            <a:ext cx="28533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/>
              <a:t>Last Modified 25.04.2014 19:06 Russian Standard Time</a:t>
            </a:r>
            <a:endParaRPr lang="ru-RU" sz="900" dirty="0"/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3" y="655638"/>
            <a:ext cx="25327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/>
              <a:t>Printed 24.04.2014 20:59 Russian Standard Time</a:t>
            </a:r>
            <a:endParaRPr lang="ru-RU" sz="900" dirty="0"/>
          </a:p>
        </p:txBody>
      </p:sp>
      <p:grpSp>
        <p:nvGrpSpPr>
          <p:cNvPr id="8" name="McK Title Elements"/>
          <p:cNvGrpSpPr>
            <a:grpSpLocks/>
          </p:cNvGrpSpPr>
          <p:nvPr/>
        </p:nvGrpSpPr>
        <p:grpSpPr bwMode="auto">
          <a:xfrm>
            <a:off x="0" y="0"/>
            <a:ext cx="8958263" cy="6723063"/>
            <a:chOff x="0" y="0"/>
            <a:chExt cx="5643" cy="4235"/>
          </a:xfrm>
        </p:grpSpPr>
        <p:sp>
          <p:nvSpPr>
            <p:cNvPr id="9" name="McK Document type" hidden="1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/>
                <a:t>Тип документа</a:t>
              </a:r>
            </a:p>
          </p:txBody>
        </p:sp>
        <p:sp>
          <p:nvSpPr>
            <p:cNvPr id="10" name="McK Date" hidden="1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/>
                <a:t>Дата</a:t>
              </a:r>
            </a:p>
          </p:txBody>
        </p:sp>
        <p:sp>
          <p:nvSpPr>
            <p:cNvPr id="11" name="McK Disclaimer" hidden="1"/>
            <p:cNvSpPr>
              <a:spLocks noChangeArrowheads="1"/>
            </p:cNvSpPr>
            <p:nvPr/>
          </p:nvSpPr>
          <p:spPr bwMode="auto">
            <a:xfrm>
              <a:off x="1663" y="3635"/>
              <a:ext cx="322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defTabSz="804863" eaLnBrk="0" hangingPunct="0"/>
              <a:r>
                <a:rPr lang="ru-RU" sz="800" dirty="0"/>
                <a:t>КОНФИДЕНЦИАЛЬНАЯ ИНФОРМАЦИЯ, СОБСТВЕННОСТЬ McKINSEY &amp; COMPANY</a:t>
              </a:r>
            </a:p>
            <a:p>
              <a:pPr defTabSz="804863" eaLnBrk="0" hangingPunct="0"/>
              <a:r>
                <a:rPr lang="ru-RU" sz="800" dirty="0"/>
                <a:t>Любое использование этого документа без специального разрешения McKinsey &amp; Company строго запрещено</a:t>
              </a:r>
            </a:p>
          </p:txBody>
        </p:sp>
        <p:sp>
          <p:nvSpPr>
            <p:cNvPr id="12" name="TitleBottomPlaceholder" hidden="1"/>
            <p:cNvSpPr>
              <a:spLocks noChangeArrowheads="1"/>
            </p:cNvSpPr>
            <p:nvPr/>
          </p:nvSpPr>
          <p:spPr bwMode="auto">
            <a:xfrm>
              <a:off x="0" y="1410"/>
              <a:ext cx="1382" cy="2825"/>
            </a:xfrm>
            <a:prstGeom prst="rect">
              <a:avLst/>
            </a:prstGeom>
            <a:solidFill>
              <a:srgbClr val="0065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3" name="TitleTopPlaceholder" hidden="1"/>
            <p:cNvSpPr>
              <a:spLocks noChangeArrowheads="1"/>
            </p:cNvSpPr>
            <p:nvPr/>
          </p:nvSpPr>
          <p:spPr bwMode="auto">
            <a:xfrm>
              <a:off x="0" y="0"/>
              <a:ext cx="1382" cy="1410"/>
            </a:xfrm>
            <a:prstGeom prst="rect">
              <a:avLst/>
            </a:prstGeom>
            <a:solidFill>
              <a:srgbClr val="91A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4" name="Rectangle 1189" hidden="1"/>
            <p:cNvSpPr>
              <a:spLocks noChangeArrowheads="1"/>
            </p:cNvSpPr>
            <p:nvPr/>
          </p:nvSpPr>
          <p:spPr bwMode="auto">
            <a:xfrm>
              <a:off x="0" y="0"/>
              <a:ext cx="5643" cy="423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</p:grp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3" y="6443663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640013" y="3112770"/>
            <a:ext cx="4935537" cy="492443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dirty="0"/>
              <a:t>Click to edit Master title</a:t>
            </a:r>
            <a:endParaRPr lang="ru-RU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640013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/>
              <a:t>Click to edit Master subtitle style</a:t>
            </a:r>
            <a:endParaRPr lang="ru-RU" noProof="0"/>
          </a:p>
        </p:txBody>
      </p:sp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0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0319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95025969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559851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073" y="267614"/>
            <a:ext cx="2948251" cy="11389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3674" y="267617"/>
            <a:ext cx="5009693" cy="573659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8073" y="1406533"/>
            <a:ext cx="2948251" cy="4597676"/>
          </a:xfrm>
        </p:spPr>
        <p:txBody>
          <a:bodyPr/>
          <a:lstStyle>
            <a:lvl1pPr marL="0" indent="0">
              <a:buNone/>
              <a:defRPr sz="1400"/>
            </a:lvl1pPr>
            <a:lvl2pPr marL="448056" indent="0">
              <a:buNone/>
              <a:defRPr sz="1200"/>
            </a:lvl2pPr>
            <a:lvl3pPr marL="896112" indent="0">
              <a:buNone/>
              <a:defRPr sz="1000"/>
            </a:lvl3pPr>
            <a:lvl4pPr marL="1344168" indent="0">
              <a:buNone/>
              <a:defRPr sz="900"/>
            </a:lvl4pPr>
            <a:lvl5pPr marL="1792224" indent="0">
              <a:buNone/>
              <a:defRPr sz="900"/>
            </a:lvl5pPr>
            <a:lvl6pPr marL="2240280" indent="0">
              <a:buNone/>
              <a:defRPr sz="900"/>
            </a:lvl6pPr>
            <a:lvl7pPr marL="2688336" indent="0">
              <a:buNone/>
              <a:defRPr sz="900"/>
            </a:lvl7pPr>
            <a:lvl8pPr marL="3136392" indent="0">
              <a:buNone/>
              <a:defRPr sz="900"/>
            </a:lvl8pPr>
            <a:lvl9pPr marL="3584448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0165868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6504" y="4705032"/>
            <a:ext cx="5376863" cy="55545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56504" y="600576"/>
            <a:ext cx="5376863" cy="4032885"/>
          </a:xfrm>
        </p:spPr>
        <p:txBody>
          <a:bodyPr/>
          <a:lstStyle>
            <a:lvl1pPr marL="0" indent="0">
              <a:buNone/>
              <a:defRPr sz="3100"/>
            </a:lvl1pPr>
            <a:lvl2pPr marL="448056" indent="0">
              <a:buNone/>
              <a:defRPr sz="2700"/>
            </a:lvl2pPr>
            <a:lvl3pPr marL="896112" indent="0">
              <a:buNone/>
              <a:defRPr sz="2400"/>
            </a:lvl3pPr>
            <a:lvl4pPr marL="1344168" indent="0">
              <a:buNone/>
              <a:defRPr sz="2000"/>
            </a:lvl4pPr>
            <a:lvl5pPr marL="1792224" indent="0">
              <a:buNone/>
              <a:defRPr sz="2000"/>
            </a:lvl5pPr>
            <a:lvl6pPr marL="2240280" indent="0">
              <a:buNone/>
              <a:defRPr sz="2000"/>
            </a:lvl6pPr>
            <a:lvl7pPr marL="2688336" indent="0">
              <a:buNone/>
              <a:defRPr sz="2000"/>
            </a:lvl7pPr>
            <a:lvl8pPr marL="3136392" indent="0">
              <a:buNone/>
              <a:defRPr sz="2000"/>
            </a:lvl8pPr>
            <a:lvl9pPr marL="3584448" indent="0">
              <a:buNone/>
              <a:defRPr sz="2000"/>
            </a:lvl9pPr>
          </a:lstStyle>
          <a:p>
            <a:pPr lvl="0"/>
            <a:r>
              <a:rPr lang="ru-RU" noProof="0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56504" y="5260488"/>
            <a:ext cx="5376863" cy="788839"/>
          </a:xfrm>
        </p:spPr>
        <p:txBody>
          <a:bodyPr/>
          <a:lstStyle>
            <a:lvl1pPr marL="0" indent="0">
              <a:buNone/>
              <a:defRPr sz="1400"/>
            </a:lvl1pPr>
            <a:lvl2pPr marL="448056" indent="0">
              <a:buNone/>
              <a:defRPr sz="1200"/>
            </a:lvl2pPr>
            <a:lvl3pPr marL="896112" indent="0">
              <a:buNone/>
              <a:defRPr sz="1000"/>
            </a:lvl3pPr>
            <a:lvl4pPr marL="1344168" indent="0">
              <a:buNone/>
              <a:defRPr sz="900"/>
            </a:lvl4pPr>
            <a:lvl5pPr marL="1792224" indent="0">
              <a:buNone/>
              <a:defRPr sz="900"/>
            </a:lvl5pPr>
            <a:lvl6pPr marL="2240280" indent="0">
              <a:buNone/>
              <a:defRPr sz="900"/>
            </a:lvl6pPr>
            <a:lvl7pPr marL="2688336" indent="0">
              <a:buNone/>
              <a:defRPr sz="900"/>
            </a:lvl7pPr>
            <a:lvl8pPr marL="3136392" indent="0">
              <a:buNone/>
              <a:defRPr sz="900"/>
            </a:lvl8pPr>
            <a:lvl9pPr marL="3584448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3430050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902046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52629" y="0"/>
            <a:ext cx="2062998" cy="614890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8968" y="0"/>
            <a:ext cx="6044303" cy="61489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63359610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8963" y="0"/>
            <a:ext cx="8256658" cy="614890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32821120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Rectangle 1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3" y="0"/>
          <a:ext cx="155102" cy="155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" name="think-cell Slide" r:id="rId6" imgW="0" imgH="0" progId="TCLayout.ActiveDocument.1">
                  <p:embed/>
                </p:oleObj>
              </mc:Choice>
              <mc:Fallback>
                <p:oleObj name="think-cell Slide" r:id="rId6" imgW="0" imgH="0" progId="TCLayout.ActiveDocument.1">
                  <p:embed/>
                  <p:pic>
                    <p:nvPicPr>
                      <p:cNvPr id="0" name="AutoShape 344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" y="0"/>
                        <a:ext cx="155102" cy="1555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5"/>
          <p:cNvPicPr>
            <a:picLocks noChangeAspect="1" noChangeArrowheads="1"/>
          </p:cNvPicPr>
          <p:nvPr userDrawn="1">
            <p:custDataLst>
              <p:tags r:id="rId3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95" y="186710"/>
            <a:ext cx="8949949" cy="1807952"/>
          </a:xfrm>
          <a:prstGeom prst="rect">
            <a:avLst/>
          </a:prstGeom>
          <a:noFill/>
          <a:ln w="9525" algn="ctr">
            <a:noFill/>
            <a:miter lim="800000"/>
            <a:headEnd type="none" w="lg" len="lg"/>
            <a:tailEnd type="none" w="lg" len="lg"/>
          </a:ln>
        </p:spPr>
      </p:pic>
      <p:pic>
        <p:nvPicPr>
          <p:cNvPr id="4" name="Picture 6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87074" y="4583705"/>
            <a:ext cx="5187294" cy="2151806"/>
          </a:xfrm>
          <a:prstGeom prst="rect">
            <a:avLst/>
          </a:prstGeom>
          <a:noFill/>
          <a:ln w="9525" algn="ctr">
            <a:noFill/>
            <a:miter lim="800000"/>
            <a:headEnd type="none" w="lg" len="lg"/>
            <a:tailEnd type="none" w="lg" len="lg"/>
          </a:ln>
        </p:spPr>
      </p:pic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Click to edit Master title style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26308" y="1479660"/>
            <a:ext cx="8108858" cy="4521437"/>
          </a:xfrm>
        </p:spPr>
        <p:txBody>
          <a:bodyPr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ru-RU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291" y="160258"/>
            <a:ext cx="8108857" cy="815290"/>
          </a:xfrm>
        </p:spPr>
        <p:txBody>
          <a:bodyPr/>
          <a:lstStyle/>
          <a:p>
            <a:r>
              <a:rPr lang="ru-RU"/>
              <a:t>Click to edit Master title style</a:t>
            </a:r>
            <a:endParaRPr lang="ru-RU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26312" y="1479660"/>
            <a:ext cx="8108858" cy="4521437"/>
          </a:xfrm>
        </p:spPr>
        <p:txBody>
          <a:bodyPr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6603" y="295925"/>
            <a:ext cx="7856812" cy="2923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lvl="0"/>
            <a:fld id="{42C328C1-A84F-4A39-A664-DBA00541A8C6}" type="slidenum">
              <a:rPr lang="en-US" smtClean="0"/>
              <a:pPr lv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185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avigation8" descr="ujkm,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85" y="287842"/>
            <a:ext cx="1641375" cy="1451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0541" y="2137803"/>
            <a:ext cx="8115080" cy="1011333"/>
          </a:xfrm>
          <a:ln/>
        </p:spPr>
        <p:txBody>
          <a:bodyPr/>
          <a:lstStyle>
            <a:lvl1pPr>
              <a:lnSpc>
                <a:spcPct val="130000"/>
              </a:lnSpc>
              <a:defRPr sz="1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0541" y="3219152"/>
            <a:ext cx="3668589" cy="636361"/>
          </a:xfrm>
          <a:ln/>
        </p:spPr>
        <p:txBody>
          <a:bodyPr anchor="ctr"/>
          <a:lstStyle>
            <a:lvl1pPr marL="0" indent="0">
              <a:buFontTx/>
              <a:buNone/>
              <a:defRPr sz="1400" b="1">
                <a:solidFill>
                  <a:schemeClr val="bg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019503624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7252235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892" y="4319170"/>
            <a:ext cx="7617222" cy="1334960"/>
          </a:xfrm>
        </p:spPr>
        <p:txBody>
          <a:bodyPr anchor="t"/>
          <a:lstStyle>
            <a:lvl1pPr algn="l">
              <a:defRPr sz="39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892" y="2848848"/>
            <a:ext cx="7617222" cy="1470322"/>
          </a:xfrm>
        </p:spPr>
        <p:txBody>
          <a:bodyPr anchor="b"/>
          <a:lstStyle>
            <a:lvl1pPr marL="0" indent="0">
              <a:buNone/>
              <a:defRPr sz="2000"/>
            </a:lvl1pPr>
            <a:lvl2pPr marL="448056" indent="0">
              <a:buNone/>
              <a:defRPr sz="1800"/>
            </a:lvl2pPr>
            <a:lvl3pPr marL="896112" indent="0">
              <a:buNone/>
              <a:defRPr sz="1600"/>
            </a:lvl3pPr>
            <a:lvl4pPr marL="1344168" indent="0">
              <a:buNone/>
              <a:defRPr sz="1400"/>
            </a:lvl4pPr>
            <a:lvl5pPr marL="1792224" indent="0">
              <a:buNone/>
              <a:defRPr sz="1400"/>
            </a:lvl5pPr>
            <a:lvl6pPr marL="2240280" indent="0">
              <a:buNone/>
              <a:defRPr sz="1400"/>
            </a:lvl6pPr>
            <a:lvl7pPr marL="2688336" indent="0">
              <a:buNone/>
              <a:defRPr sz="1400"/>
            </a:lvl7pPr>
            <a:lvl8pPr marL="3136392" indent="0">
              <a:buNone/>
              <a:defRPr sz="1400"/>
            </a:lvl8pPr>
            <a:lvl9pPr marL="3584448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8399118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8964" y="1103132"/>
            <a:ext cx="4052872" cy="5045773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61193" y="1103132"/>
            <a:ext cx="4054428" cy="5045773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116154919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072" y="269171"/>
            <a:ext cx="8065294" cy="1120246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8072" y="1504553"/>
            <a:ext cx="3959525" cy="62702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48056" indent="0">
              <a:buNone/>
              <a:defRPr sz="2000" b="1"/>
            </a:lvl2pPr>
            <a:lvl3pPr marL="896112" indent="0">
              <a:buNone/>
              <a:defRPr sz="1800" b="1"/>
            </a:lvl3pPr>
            <a:lvl4pPr marL="1344168" indent="0">
              <a:buNone/>
              <a:defRPr sz="1600" b="1"/>
            </a:lvl4pPr>
            <a:lvl5pPr marL="1792224" indent="0">
              <a:buNone/>
              <a:defRPr sz="1600" b="1"/>
            </a:lvl5pPr>
            <a:lvl6pPr marL="2240280" indent="0">
              <a:buNone/>
              <a:defRPr sz="1600" b="1"/>
            </a:lvl6pPr>
            <a:lvl7pPr marL="2688336" indent="0">
              <a:buNone/>
              <a:defRPr sz="1600" b="1"/>
            </a:lvl7pPr>
            <a:lvl8pPr marL="3136392" indent="0">
              <a:buNone/>
              <a:defRPr sz="1600" b="1"/>
            </a:lvl8pPr>
            <a:lvl9pPr marL="3584448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8072" y="2131579"/>
            <a:ext cx="3959525" cy="38726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52287" y="1504553"/>
            <a:ext cx="3961080" cy="62702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48056" indent="0">
              <a:buNone/>
              <a:defRPr sz="2000" b="1"/>
            </a:lvl2pPr>
            <a:lvl3pPr marL="896112" indent="0">
              <a:buNone/>
              <a:defRPr sz="1800" b="1"/>
            </a:lvl3pPr>
            <a:lvl4pPr marL="1344168" indent="0">
              <a:buNone/>
              <a:defRPr sz="1600" b="1"/>
            </a:lvl4pPr>
            <a:lvl5pPr marL="1792224" indent="0">
              <a:buNone/>
              <a:defRPr sz="1600" b="1"/>
            </a:lvl5pPr>
            <a:lvl6pPr marL="2240280" indent="0">
              <a:buNone/>
              <a:defRPr sz="1600" b="1"/>
            </a:lvl6pPr>
            <a:lvl7pPr marL="2688336" indent="0">
              <a:buNone/>
              <a:defRPr sz="1600" b="1"/>
            </a:lvl7pPr>
            <a:lvl8pPr marL="3136392" indent="0">
              <a:buNone/>
              <a:defRPr sz="1600" b="1"/>
            </a:lvl8pPr>
            <a:lvl9pPr marL="3584448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52287" y="2131579"/>
            <a:ext cx="3961080" cy="38726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80195185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28123689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08850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073" y="267614"/>
            <a:ext cx="2948251" cy="11389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3673" y="267615"/>
            <a:ext cx="5009693" cy="573659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8073" y="1406531"/>
            <a:ext cx="2948251" cy="4597676"/>
          </a:xfrm>
        </p:spPr>
        <p:txBody>
          <a:bodyPr/>
          <a:lstStyle>
            <a:lvl1pPr marL="0" indent="0">
              <a:buNone/>
              <a:defRPr sz="1400"/>
            </a:lvl1pPr>
            <a:lvl2pPr marL="448056" indent="0">
              <a:buNone/>
              <a:defRPr sz="1200"/>
            </a:lvl2pPr>
            <a:lvl3pPr marL="896112" indent="0">
              <a:buNone/>
              <a:defRPr sz="1000"/>
            </a:lvl3pPr>
            <a:lvl4pPr marL="1344168" indent="0">
              <a:buNone/>
              <a:defRPr sz="900"/>
            </a:lvl4pPr>
            <a:lvl5pPr marL="1792224" indent="0">
              <a:buNone/>
              <a:defRPr sz="900"/>
            </a:lvl5pPr>
            <a:lvl6pPr marL="2240280" indent="0">
              <a:buNone/>
              <a:defRPr sz="900"/>
            </a:lvl6pPr>
            <a:lvl7pPr marL="2688336" indent="0">
              <a:buNone/>
              <a:defRPr sz="900"/>
            </a:lvl7pPr>
            <a:lvl8pPr marL="3136392" indent="0">
              <a:buNone/>
              <a:defRPr sz="900"/>
            </a:lvl8pPr>
            <a:lvl9pPr marL="3584448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3644130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6504" y="4705032"/>
            <a:ext cx="5376863" cy="55545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56504" y="600576"/>
            <a:ext cx="5376863" cy="4032885"/>
          </a:xfrm>
        </p:spPr>
        <p:txBody>
          <a:bodyPr/>
          <a:lstStyle>
            <a:lvl1pPr marL="0" indent="0">
              <a:buNone/>
              <a:defRPr sz="3100"/>
            </a:lvl1pPr>
            <a:lvl2pPr marL="448056" indent="0">
              <a:buNone/>
              <a:defRPr sz="2700"/>
            </a:lvl2pPr>
            <a:lvl3pPr marL="896112" indent="0">
              <a:buNone/>
              <a:defRPr sz="2400"/>
            </a:lvl3pPr>
            <a:lvl4pPr marL="1344168" indent="0">
              <a:buNone/>
              <a:defRPr sz="2000"/>
            </a:lvl4pPr>
            <a:lvl5pPr marL="1792224" indent="0">
              <a:buNone/>
              <a:defRPr sz="2000"/>
            </a:lvl5pPr>
            <a:lvl6pPr marL="2240280" indent="0">
              <a:buNone/>
              <a:defRPr sz="2000"/>
            </a:lvl6pPr>
            <a:lvl7pPr marL="2688336" indent="0">
              <a:buNone/>
              <a:defRPr sz="2000"/>
            </a:lvl7pPr>
            <a:lvl8pPr marL="3136392" indent="0">
              <a:buNone/>
              <a:defRPr sz="2000"/>
            </a:lvl8pPr>
            <a:lvl9pPr marL="3584448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56504" y="5260488"/>
            <a:ext cx="5376863" cy="788839"/>
          </a:xfrm>
        </p:spPr>
        <p:txBody>
          <a:bodyPr/>
          <a:lstStyle>
            <a:lvl1pPr marL="0" indent="0">
              <a:buNone/>
              <a:defRPr sz="1400"/>
            </a:lvl1pPr>
            <a:lvl2pPr marL="448056" indent="0">
              <a:buNone/>
              <a:defRPr sz="1200"/>
            </a:lvl2pPr>
            <a:lvl3pPr marL="896112" indent="0">
              <a:buNone/>
              <a:defRPr sz="1000"/>
            </a:lvl3pPr>
            <a:lvl4pPr marL="1344168" indent="0">
              <a:buNone/>
              <a:defRPr sz="900"/>
            </a:lvl4pPr>
            <a:lvl5pPr marL="1792224" indent="0">
              <a:buNone/>
              <a:defRPr sz="900"/>
            </a:lvl5pPr>
            <a:lvl6pPr marL="2240280" indent="0">
              <a:buNone/>
              <a:defRPr sz="900"/>
            </a:lvl6pPr>
            <a:lvl7pPr marL="2688336" indent="0">
              <a:buNone/>
              <a:defRPr sz="900"/>
            </a:lvl7pPr>
            <a:lvl8pPr marL="3136392" indent="0">
              <a:buNone/>
              <a:defRPr sz="900"/>
            </a:lvl8pPr>
            <a:lvl9pPr marL="3584448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59740738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80925286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lvl="0"/>
            <a:fld id="{42C328C1-A84F-4A39-A664-DBA00541A8C6}" type="slidenum">
              <a:rPr lang="en-US" smtClean="0"/>
              <a:pPr lv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7516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52623" y="0"/>
            <a:ext cx="2062998" cy="614890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8963" y="0"/>
            <a:ext cx="6044303" cy="61489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432939041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>
              <a:solidFill>
                <a:srgbClr val="000000"/>
              </a:solidFill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5"/>
            <a:ext cx="28533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0000"/>
                </a:solidFill>
              </a:rPr>
              <a:t>Last Modified 25.04.2014 19:06 Russian Standard Time</a:t>
            </a:r>
            <a:endParaRPr lang="ru-RU" sz="900" dirty="0">
              <a:solidFill>
                <a:srgbClr val="000000"/>
              </a:solidFill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3" y="655638"/>
            <a:ext cx="25327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0000"/>
                </a:solidFill>
              </a:rPr>
              <a:t>Printed 24.04.2014 20:59 Russian Standard Time</a:t>
            </a:r>
            <a:endParaRPr lang="ru-RU" sz="900" dirty="0">
              <a:solidFill>
                <a:srgbClr val="000000"/>
              </a:solidFill>
            </a:endParaRPr>
          </a:p>
        </p:txBody>
      </p:sp>
      <p:grpSp>
        <p:nvGrpSpPr>
          <p:cNvPr id="8" name="McK Title Elements"/>
          <p:cNvGrpSpPr>
            <a:grpSpLocks/>
          </p:cNvGrpSpPr>
          <p:nvPr/>
        </p:nvGrpSpPr>
        <p:grpSpPr bwMode="auto">
          <a:xfrm>
            <a:off x="0" y="0"/>
            <a:ext cx="8958263" cy="6723063"/>
            <a:chOff x="0" y="0"/>
            <a:chExt cx="5643" cy="4235"/>
          </a:xfrm>
        </p:grpSpPr>
        <p:sp>
          <p:nvSpPr>
            <p:cNvPr id="9" name="McK Document type" hidden="1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>
                  <a:solidFill>
                    <a:srgbClr val="000000"/>
                  </a:solidFill>
                </a:rPr>
                <a:t>Тип документа</a:t>
              </a:r>
            </a:p>
          </p:txBody>
        </p:sp>
        <p:sp>
          <p:nvSpPr>
            <p:cNvPr id="10" name="McK Date" hidden="1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>
                  <a:solidFill>
                    <a:srgbClr val="000000"/>
                  </a:solidFill>
                </a:rPr>
                <a:t>Дата</a:t>
              </a:r>
            </a:p>
          </p:txBody>
        </p:sp>
        <p:sp>
          <p:nvSpPr>
            <p:cNvPr id="11" name="McK Disclaimer" hidden="1"/>
            <p:cNvSpPr>
              <a:spLocks noChangeArrowheads="1"/>
            </p:cNvSpPr>
            <p:nvPr/>
          </p:nvSpPr>
          <p:spPr bwMode="auto">
            <a:xfrm>
              <a:off x="1663" y="3635"/>
              <a:ext cx="322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defTabSz="804863" eaLnBrk="0" hangingPunct="0"/>
              <a:r>
                <a:rPr lang="ru-RU" sz="800" dirty="0">
                  <a:solidFill>
                    <a:srgbClr val="000000"/>
                  </a:solidFill>
                </a:rPr>
                <a:t>КОНФИДЕНЦИАЛЬНАЯ ИНФОРМАЦИЯ, СОБСТВЕННОСТЬ McKINSEY &amp; COMPANY</a:t>
              </a:r>
            </a:p>
            <a:p>
              <a:pPr defTabSz="804863" eaLnBrk="0" hangingPunct="0"/>
              <a:r>
                <a:rPr lang="ru-RU" sz="800" dirty="0">
                  <a:solidFill>
                    <a:srgbClr val="000000"/>
                  </a:solidFill>
                </a:rPr>
                <a:t>Любое использование этого документа без специального разрешения McKinsey &amp; Company строго запрещено</a:t>
              </a:r>
            </a:p>
          </p:txBody>
        </p:sp>
        <p:sp>
          <p:nvSpPr>
            <p:cNvPr id="12" name="TitleBottomPlaceholder" hidden="1"/>
            <p:cNvSpPr>
              <a:spLocks noChangeArrowheads="1"/>
            </p:cNvSpPr>
            <p:nvPr/>
          </p:nvSpPr>
          <p:spPr bwMode="auto">
            <a:xfrm>
              <a:off x="0" y="1410"/>
              <a:ext cx="1382" cy="2825"/>
            </a:xfrm>
            <a:prstGeom prst="rect">
              <a:avLst/>
            </a:prstGeom>
            <a:solidFill>
              <a:srgbClr val="0065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3" name="TitleTopPlaceholder" hidden="1"/>
            <p:cNvSpPr>
              <a:spLocks noChangeArrowheads="1"/>
            </p:cNvSpPr>
            <p:nvPr/>
          </p:nvSpPr>
          <p:spPr bwMode="auto">
            <a:xfrm>
              <a:off x="0" y="0"/>
              <a:ext cx="1382" cy="1410"/>
            </a:xfrm>
            <a:prstGeom prst="rect">
              <a:avLst/>
            </a:prstGeom>
            <a:solidFill>
              <a:srgbClr val="91A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4" name="Rectangle 1189" hidden="1"/>
            <p:cNvSpPr>
              <a:spLocks noChangeArrowheads="1"/>
            </p:cNvSpPr>
            <p:nvPr/>
          </p:nvSpPr>
          <p:spPr bwMode="auto">
            <a:xfrm>
              <a:off x="0" y="0"/>
              <a:ext cx="5643" cy="423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</p:grp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3" y="6443663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640013" y="3112770"/>
            <a:ext cx="4935537" cy="492443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dirty="0"/>
              <a:t>Click to edit Master title</a:t>
            </a:r>
            <a:endParaRPr lang="ru-RU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640013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/>
              <a:t>Click to edit Master subtitle style</a:t>
            </a:r>
            <a:endParaRPr lang="ru-RU" noProof="0"/>
          </a:p>
        </p:txBody>
      </p:sp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0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03587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6603" y="295925"/>
            <a:ext cx="7856812" cy="2923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0020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6788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26295" y="1479660"/>
            <a:ext cx="8108858" cy="12311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69957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FAF69-F49D-4112-A665-3234072B7C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00583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>
              <a:solidFill>
                <a:srgbClr val="000000"/>
              </a:solidFill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5"/>
            <a:ext cx="28533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0000"/>
                </a:solidFill>
              </a:rPr>
              <a:t>Last Modified 25.04.2014 19:06 Russian Standard Time</a:t>
            </a:r>
            <a:endParaRPr lang="ru-RU" sz="900" dirty="0">
              <a:solidFill>
                <a:srgbClr val="000000"/>
              </a:solidFill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3" y="655638"/>
            <a:ext cx="25327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0000"/>
                </a:solidFill>
              </a:rPr>
              <a:t>Printed 24.04.2014 20:59 Russian Standard Time</a:t>
            </a:r>
            <a:endParaRPr lang="ru-RU" sz="900" dirty="0">
              <a:solidFill>
                <a:srgbClr val="000000"/>
              </a:solidFill>
            </a:endParaRPr>
          </a:p>
        </p:txBody>
      </p:sp>
      <p:grpSp>
        <p:nvGrpSpPr>
          <p:cNvPr id="8" name="McK Title Elements"/>
          <p:cNvGrpSpPr>
            <a:grpSpLocks/>
          </p:cNvGrpSpPr>
          <p:nvPr/>
        </p:nvGrpSpPr>
        <p:grpSpPr bwMode="auto">
          <a:xfrm>
            <a:off x="0" y="0"/>
            <a:ext cx="8958263" cy="6723063"/>
            <a:chOff x="0" y="0"/>
            <a:chExt cx="5643" cy="4235"/>
          </a:xfrm>
        </p:grpSpPr>
        <p:sp>
          <p:nvSpPr>
            <p:cNvPr id="9" name="McK Document type" hidden="1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>
                  <a:solidFill>
                    <a:srgbClr val="000000"/>
                  </a:solidFill>
                </a:rPr>
                <a:t>Тип документа</a:t>
              </a:r>
            </a:p>
          </p:txBody>
        </p:sp>
        <p:sp>
          <p:nvSpPr>
            <p:cNvPr id="10" name="McK Date" hidden="1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>
                  <a:solidFill>
                    <a:srgbClr val="000000"/>
                  </a:solidFill>
                </a:rPr>
                <a:t>Дата</a:t>
              </a:r>
            </a:p>
          </p:txBody>
        </p:sp>
        <p:sp>
          <p:nvSpPr>
            <p:cNvPr id="11" name="McK Disclaimer" hidden="1"/>
            <p:cNvSpPr>
              <a:spLocks noChangeArrowheads="1"/>
            </p:cNvSpPr>
            <p:nvPr/>
          </p:nvSpPr>
          <p:spPr bwMode="auto">
            <a:xfrm>
              <a:off x="1663" y="3635"/>
              <a:ext cx="322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defTabSz="804863" eaLnBrk="0" hangingPunct="0"/>
              <a:r>
                <a:rPr lang="ru-RU" sz="800" dirty="0">
                  <a:solidFill>
                    <a:srgbClr val="000000"/>
                  </a:solidFill>
                </a:rPr>
                <a:t>КОНФИДЕНЦИАЛЬНАЯ ИНФОРМАЦИЯ, СОБСТВЕННОСТЬ McKINSEY &amp; COMPANY</a:t>
              </a:r>
            </a:p>
            <a:p>
              <a:pPr defTabSz="804863" eaLnBrk="0" hangingPunct="0"/>
              <a:r>
                <a:rPr lang="ru-RU" sz="800" dirty="0">
                  <a:solidFill>
                    <a:srgbClr val="000000"/>
                  </a:solidFill>
                </a:rPr>
                <a:t>Любое использование этого документа без специального разрешения McKinsey &amp; Company строго запрещено</a:t>
              </a:r>
            </a:p>
          </p:txBody>
        </p:sp>
        <p:sp>
          <p:nvSpPr>
            <p:cNvPr id="12" name="TitleBottomPlaceholder" hidden="1"/>
            <p:cNvSpPr>
              <a:spLocks noChangeArrowheads="1"/>
            </p:cNvSpPr>
            <p:nvPr/>
          </p:nvSpPr>
          <p:spPr bwMode="auto">
            <a:xfrm>
              <a:off x="0" y="1410"/>
              <a:ext cx="1382" cy="2825"/>
            </a:xfrm>
            <a:prstGeom prst="rect">
              <a:avLst/>
            </a:prstGeom>
            <a:solidFill>
              <a:srgbClr val="0065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3" name="TitleTopPlaceholder" hidden="1"/>
            <p:cNvSpPr>
              <a:spLocks noChangeArrowheads="1"/>
            </p:cNvSpPr>
            <p:nvPr/>
          </p:nvSpPr>
          <p:spPr bwMode="auto">
            <a:xfrm>
              <a:off x="0" y="0"/>
              <a:ext cx="1382" cy="1410"/>
            </a:xfrm>
            <a:prstGeom prst="rect">
              <a:avLst/>
            </a:prstGeom>
            <a:solidFill>
              <a:srgbClr val="91A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4" name="Rectangle 1189" hidden="1"/>
            <p:cNvSpPr>
              <a:spLocks noChangeArrowheads="1"/>
            </p:cNvSpPr>
            <p:nvPr/>
          </p:nvSpPr>
          <p:spPr bwMode="auto">
            <a:xfrm>
              <a:off x="0" y="0"/>
              <a:ext cx="5643" cy="423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</p:grp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3" y="6443663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640013" y="3112770"/>
            <a:ext cx="4935537" cy="492443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dirty="0"/>
              <a:t>Click to edit Master title</a:t>
            </a:r>
            <a:endParaRPr lang="ru-RU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640013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/>
              <a:t>Click to edit Master subtitle style</a:t>
            </a:r>
            <a:endParaRPr lang="ru-RU" noProof="0"/>
          </a:p>
        </p:txBody>
      </p:sp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0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67732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6603" y="295925"/>
            <a:ext cx="7856812" cy="2923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5246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4815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FAF69-F49D-4112-A665-3234072B7C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26977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815968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26295" y="1479660"/>
            <a:ext cx="8108858" cy="12311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5718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екст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28974" y="6062763"/>
            <a:ext cx="3934632" cy="94962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896112" rtl="0" eaLnBrk="1" fontAlgn="auto" latinLnBrk="0" hangingPunct="1">
              <a:lnSpc>
                <a:spcPct val="90000"/>
              </a:lnSpc>
              <a:spcBef>
                <a:spcPts val="98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6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0" marR="0" lvl="0" indent="0" algn="l" defTabSz="896112" rtl="0" eaLnBrk="1" fontAlgn="auto" latinLnBrk="0" hangingPunct="1">
              <a:lnSpc>
                <a:spcPct val="90000"/>
              </a:lnSpc>
              <a:spcBef>
                <a:spcPts val="9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Место для указания источников и сносок</a:t>
            </a:r>
            <a:endParaRPr lang="en-US" dirty="0"/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023287" y="5978797"/>
            <a:ext cx="550755" cy="17892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686" smtClean="0">
                <a:solidFill>
                  <a:srgbClr val="000000"/>
                </a:solidFill>
                <a:ea typeface="Arial" charset="0"/>
                <a:cs typeface="Arial" charset="0"/>
              </a:rPr>
              <a:pPr algn="r"/>
              <a:t>‹#›</a:t>
            </a:fld>
            <a:endParaRPr lang="en-US" sz="686" dirty="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28974" y="605856"/>
            <a:ext cx="6430143" cy="346890"/>
          </a:xfrm>
          <a:prstGeom prst="rect">
            <a:avLst/>
          </a:prstGeom>
        </p:spPr>
        <p:txBody>
          <a:bodyPr lIns="0" tIns="0" rIns="0" bIns="0"/>
          <a:lstStyle>
            <a:lvl1pPr>
              <a:defRPr sz="2254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8974" y="1927529"/>
            <a:ext cx="3934632" cy="18094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itchFamily="34" charset="0"/>
              <a:buNone/>
              <a:defRPr sz="1176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ru-RU" sz="1176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Текст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5"/>
          </p:nvPr>
        </p:nvSpPr>
        <p:spPr>
          <a:xfrm>
            <a:off x="4712535" y="1927527"/>
            <a:ext cx="3861509" cy="1055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86">
                <a:latin typeface="Arial" pitchFamily="34" charset="0"/>
                <a:cs typeface="Arial" pitchFamily="34" charset="0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27490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>
              <a:solidFill>
                <a:srgbClr val="000000"/>
              </a:solidFill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5"/>
            <a:ext cx="28533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0000"/>
                </a:solidFill>
              </a:rPr>
              <a:t>Last Modified 25.04.2014 19:06 Russian Standard Time</a:t>
            </a:r>
            <a:endParaRPr lang="ru-RU" sz="900" dirty="0">
              <a:solidFill>
                <a:srgbClr val="000000"/>
              </a:solidFill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3" y="655638"/>
            <a:ext cx="25327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0000"/>
                </a:solidFill>
              </a:rPr>
              <a:t>Printed 24.04.2014 20:59 Russian Standard Time</a:t>
            </a:r>
            <a:endParaRPr lang="ru-RU" sz="900" dirty="0">
              <a:solidFill>
                <a:srgbClr val="000000"/>
              </a:solidFill>
            </a:endParaRPr>
          </a:p>
        </p:txBody>
      </p:sp>
      <p:grpSp>
        <p:nvGrpSpPr>
          <p:cNvPr id="8" name="McK Title Elements"/>
          <p:cNvGrpSpPr>
            <a:grpSpLocks/>
          </p:cNvGrpSpPr>
          <p:nvPr/>
        </p:nvGrpSpPr>
        <p:grpSpPr bwMode="auto">
          <a:xfrm>
            <a:off x="0" y="0"/>
            <a:ext cx="8958263" cy="6723063"/>
            <a:chOff x="0" y="0"/>
            <a:chExt cx="5643" cy="4235"/>
          </a:xfrm>
        </p:grpSpPr>
        <p:sp>
          <p:nvSpPr>
            <p:cNvPr id="9" name="McK Document type" hidden="1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>
                  <a:solidFill>
                    <a:srgbClr val="000000"/>
                  </a:solidFill>
                </a:rPr>
                <a:t>Тип документа</a:t>
              </a:r>
            </a:p>
          </p:txBody>
        </p:sp>
        <p:sp>
          <p:nvSpPr>
            <p:cNvPr id="10" name="McK Date" hidden="1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>
                  <a:solidFill>
                    <a:srgbClr val="000000"/>
                  </a:solidFill>
                </a:rPr>
                <a:t>Дата</a:t>
              </a:r>
            </a:p>
          </p:txBody>
        </p:sp>
        <p:sp>
          <p:nvSpPr>
            <p:cNvPr id="11" name="McK Disclaimer" hidden="1"/>
            <p:cNvSpPr>
              <a:spLocks noChangeArrowheads="1"/>
            </p:cNvSpPr>
            <p:nvPr/>
          </p:nvSpPr>
          <p:spPr bwMode="auto">
            <a:xfrm>
              <a:off x="1663" y="3635"/>
              <a:ext cx="322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defTabSz="804863" eaLnBrk="0" hangingPunct="0"/>
              <a:r>
                <a:rPr lang="ru-RU" sz="800" dirty="0">
                  <a:solidFill>
                    <a:srgbClr val="000000"/>
                  </a:solidFill>
                </a:rPr>
                <a:t>КОНФИДЕНЦИАЛЬНАЯ ИНФОРМАЦИЯ, СОБСТВЕННОСТЬ McKINSEY &amp; COMPANY</a:t>
              </a:r>
            </a:p>
            <a:p>
              <a:pPr defTabSz="804863" eaLnBrk="0" hangingPunct="0"/>
              <a:r>
                <a:rPr lang="ru-RU" sz="800" dirty="0">
                  <a:solidFill>
                    <a:srgbClr val="000000"/>
                  </a:solidFill>
                </a:rPr>
                <a:t>Любое использование этого документа без специального разрешения McKinsey &amp; Company строго запрещено</a:t>
              </a:r>
            </a:p>
          </p:txBody>
        </p:sp>
        <p:sp>
          <p:nvSpPr>
            <p:cNvPr id="12" name="TitleBottomPlaceholder" hidden="1"/>
            <p:cNvSpPr>
              <a:spLocks noChangeArrowheads="1"/>
            </p:cNvSpPr>
            <p:nvPr/>
          </p:nvSpPr>
          <p:spPr bwMode="auto">
            <a:xfrm>
              <a:off x="0" y="1410"/>
              <a:ext cx="1382" cy="2825"/>
            </a:xfrm>
            <a:prstGeom prst="rect">
              <a:avLst/>
            </a:prstGeom>
            <a:solidFill>
              <a:srgbClr val="0065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3" name="TitleTopPlaceholder" hidden="1"/>
            <p:cNvSpPr>
              <a:spLocks noChangeArrowheads="1"/>
            </p:cNvSpPr>
            <p:nvPr/>
          </p:nvSpPr>
          <p:spPr bwMode="auto">
            <a:xfrm>
              <a:off x="0" y="0"/>
              <a:ext cx="1382" cy="1410"/>
            </a:xfrm>
            <a:prstGeom prst="rect">
              <a:avLst/>
            </a:prstGeom>
            <a:solidFill>
              <a:srgbClr val="91A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4" name="Rectangle 1189" hidden="1"/>
            <p:cNvSpPr>
              <a:spLocks noChangeArrowheads="1"/>
            </p:cNvSpPr>
            <p:nvPr/>
          </p:nvSpPr>
          <p:spPr bwMode="auto">
            <a:xfrm>
              <a:off x="0" y="0"/>
              <a:ext cx="5643" cy="423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</p:grp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3" y="6443663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640013" y="3112770"/>
            <a:ext cx="4935537" cy="492443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dirty="0"/>
              <a:t>Click to edit Master title</a:t>
            </a:r>
            <a:endParaRPr lang="ru-RU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640013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/>
              <a:t>Click to edit Master subtitle style</a:t>
            </a:r>
            <a:endParaRPr lang="ru-RU" noProof="0"/>
          </a:p>
        </p:txBody>
      </p:sp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0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48247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6603" y="295925"/>
            <a:ext cx="7856812" cy="2923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2908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54322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26295" y="1479660"/>
            <a:ext cx="8108858" cy="12311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85592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>
              <a:solidFill>
                <a:srgbClr val="000000"/>
              </a:solidFill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5"/>
            <a:ext cx="28533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0000"/>
                </a:solidFill>
              </a:rPr>
              <a:t>Last Modified 25.04.2014 19:06 Russian Standard Time</a:t>
            </a:r>
            <a:endParaRPr lang="ru-RU" sz="900" dirty="0">
              <a:solidFill>
                <a:srgbClr val="000000"/>
              </a:solidFill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3" y="655638"/>
            <a:ext cx="25327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0000"/>
                </a:solidFill>
              </a:rPr>
              <a:t>Printed 24.04.2014 20:59 Russian Standard Time</a:t>
            </a:r>
            <a:endParaRPr lang="ru-RU" sz="900" dirty="0">
              <a:solidFill>
                <a:srgbClr val="000000"/>
              </a:solidFill>
            </a:endParaRPr>
          </a:p>
        </p:txBody>
      </p:sp>
      <p:grpSp>
        <p:nvGrpSpPr>
          <p:cNvPr id="8" name="McK Title Elements"/>
          <p:cNvGrpSpPr>
            <a:grpSpLocks/>
          </p:cNvGrpSpPr>
          <p:nvPr/>
        </p:nvGrpSpPr>
        <p:grpSpPr bwMode="auto">
          <a:xfrm>
            <a:off x="0" y="0"/>
            <a:ext cx="8958263" cy="6723063"/>
            <a:chOff x="0" y="0"/>
            <a:chExt cx="5643" cy="4235"/>
          </a:xfrm>
        </p:grpSpPr>
        <p:sp>
          <p:nvSpPr>
            <p:cNvPr id="9" name="McK Document type" hidden="1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>
                  <a:solidFill>
                    <a:srgbClr val="000000"/>
                  </a:solidFill>
                </a:rPr>
                <a:t>Тип документа</a:t>
              </a:r>
            </a:p>
          </p:txBody>
        </p:sp>
        <p:sp>
          <p:nvSpPr>
            <p:cNvPr id="10" name="McK Date" hidden="1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>
                  <a:solidFill>
                    <a:srgbClr val="000000"/>
                  </a:solidFill>
                </a:rPr>
                <a:t>Дата</a:t>
              </a:r>
            </a:p>
          </p:txBody>
        </p:sp>
        <p:sp>
          <p:nvSpPr>
            <p:cNvPr id="11" name="McK Disclaimer" hidden="1"/>
            <p:cNvSpPr>
              <a:spLocks noChangeArrowheads="1"/>
            </p:cNvSpPr>
            <p:nvPr/>
          </p:nvSpPr>
          <p:spPr bwMode="auto">
            <a:xfrm>
              <a:off x="1663" y="3635"/>
              <a:ext cx="322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defTabSz="804863" eaLnBrk="0" hangingPunct="0"/>
              <a:r>
                <a:rPr lang="ru-RU" sz="800" dirty="0">
                  <a:solidFill>
                    <a:srgbClr val="000000"/>
                  </a:solidFill>
                </a:rPr>
                <a:t>КОНФИДЕНЦИАЛЬНАЯ ИНФОРМАЦИЯ, СОБСТВЕННОСТЬ McKINSEY &amp; COMPANY</a:t>
              </a:r>
            </a:p>
            <a:p>
              <a:pPr defTabSz="804863" eaLnBrk="0" hangingPunct="0"/>
              <a:r>
                <a:rPr lang="ru-RU" sz="800" dirty="0">
                  <a:solidFill>
                    <a:srgbClr val="000000"/>
                  </a:solidFill>
                </a:rPr>
                <a:t>Любое использование этого документа без специального разрешения McKinsey &amp; Company строго запрещено</a:t>
              </a:r>
            </a:p>
          </p:txBody>
        </p:sp>
        <p:sp>
          <p:nvSpPr>
            <p:cNvPr id="12" name="TitleBottomPlaceholder" hidden="1"/>
            <p:cNvSpPr>
              <a:spLocks noChangeArrowheads="1"/>
            </p:cNvSpPr>
            <p:nvPr/>
          </p:nvSpPr>
          <p:spPr bwMode="auto">
            <a:xfrm>
              <a:off x="0" y="1410"/>
              <a:ext cx="1382" cy="2825"/>
            </a:xfrm>
            <a:prstGeom prst="rect">
              <a:avLst/>
            </a:prstGeom>
            <a:solidFill>
              <a:srgbClr val="0065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3" name="TitleTopPlaceholder" hidden="1"/>
            <p:cNvSpPr>
              <a:spLocks noChangeArrowheads="1"/>
            </p:cNvSpPr>
            <p:nvPr/>
          </p:nvSpPr>
          <p:spPr bwMode="auto">
            <a:xfrm>
              <a:off x="0" y="0"/>
              <a:ext cx="1382" cy="1410"/>
            </a:xfrm>
            <a:prstGeom prst="rect">
              <a:avLst/>
            </a:prstGeom>
            <a:solidFill>
              <a:srgbClr val="91A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4" name="Rectangle 1189" hidden="1"/>
            <p:cNvSpPr>
              <a:spLocks noChangeArrowheads="1"/>
            </p:cNvSpPr>
            <p:nvPr/>
          </p:nvSpPr>
          <p:spPr bwMode="auto">
            <a:xfrm>
              <a:off x="0" y="0"/>
              <a:ext cx="5643" cy="423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</p:grp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3" y="6443663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640013" y="3112770"/>
            <a:ext cx="4935537" cy="492443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dirty="0"/>
              <a:t>Click to edit Master title</a:t>
            </a:r>
            <a:endParaRPr lang="ru-RU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640013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/>
              <a:t>Click to edit Master subtitle style</a:t>
            </a:r>
            <a:endParaRPr lang="ru-RU" noProof="0"/>
          </a:p>
        </p:txBody>
      </p:sp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0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92643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6603" y="295925"/>
            <a:ext cx="7856812" cy="2923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9080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8253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26295" y="1479660"/>
            <a:ext cx="8108858" cy="12311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5610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avigation8" descr="ujkm,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400" y="287842"/>
            <a:ext cx="1641375" cy="145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0544" y="2137834"/>
            <a:ext cx="8115080" cy="1011333"/>
          </a:xfrm>
          <a:ln/>
        </p:spPr>
        <p:txBody>
          <a:bodyPr/>
          <a:lstStyle>
            <a:lvl1pPr>
              <a:lnSpc>
                <a:spcPct val="130000"/>
              </a:lnSpc>
              <a:defRPr sz="1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0547" y="3219153"/>
            <a:ext cx="3668589" cy="636361"/>
          </a:xfrm>
          <a:ln/>
        </p:spPr>
        <p:txBody>
          <a:bodyPr anchor="ctr"/>
          <a:lstStyle>
            <a:lvl1pPr marL="0" indent="0">
              <a:buFontTx/>
              <a:buNone/>
              <a:defRPr sz="1400" b="1">
                <a:solidFill>
                  <a:schemeClr val="bg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931436114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>
              <a:solidFill>
                <a:srgbClr val="000000"/>
              </a:solidFill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5"/>
            <a:ext cx="28533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0000"/>
                </a:solidFill>
              </a:rPr>
              <a:t>Last Modified 25.04.2014 19:06 Russian Standard Time</a:t>
            </a:r>
            <a:endParaRPr lang="ru-RU" sz="900" dirty="0">
              <a:solidFill>
                <a:srgbClr val="000000"/>
              </a:solidFill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3" y="655638"/>
            <a:ext cx="25327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0000"/>
                </a:solidFill>
              </a:rPr>
              <a:t>Printed 24.04.2014 20:59 Russian Standard Time</a:t>
            </a:r>
            <a:endParaRPr lang="ru-RU" sz="900" dirty="0">
              <a:solidFill>
                <a:srgbClr val="000000"/>
              </a:solidFill>
            </a:endParaRPr>
          </a:p>
        </p:txBody>
      </p:sp>
      <p:grpSp>
        <p:nvGrpSpPr>
          <p:cNvPr id="8" name="McK Title Elements"/>
          <p:cNvGrpSpPr>
            <a:grpSpLocks/>
          </p:cNvGrpSpPr>
          <p:nvPr/>
        </p:nvGrpSpPr>
        <p:grpSpPr bwMode="auto">
          <a:xfrm>
            <a:off x="0" y="0"/>
            <a:ext cx="8958263" cy="6723063"/>
            <a:chOff x="0" y="0"/>
            <a:chExt cx="5643" cy="4235"/>
          </a:xfrm>
        </p:grpSpPr>
        <p:sp>
          <p:nvSpPr>
            <p:cNvPr id="9" name="McK Document type" hidden="1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>
                  <a:solidFill>
                    <a:srgbClr val="000000"/>
                  </a:solidFill>
                </a:rPr>
                <a:t>Тип документа</a:t>
              </a:r>
            </a:p>
          </p:txBody>
        </p:sp>
        <p:sp>
          <p:nvSpPr>
            <p:cNvPr id="10" name="McK Date" hidden="1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>
                  <a:solidFill>
                    <a:srgbClr val="000000"/>
                  </a:solidFill>
                </a:rPr>
                <a:t>Дата</a:t>
              </a:r>
            </a:p>
          </p:txBody>
        </p:sp>
        <p:sp>
          <p:nvSpPr>
            <p:cNvPr id="11" name="McK Disclaimer" hidden="1"/>
            <p:cNvSpPr>
              <a:spLocks noChangeArrowheads="1"/>
            </p:cNvSpPr>
            <p:nvPr/>
          </p:nvSpPr>
          <p:spPr bwMode="auto">
            <a:xfrm>
              <a:off x="1663" y="3635"/>
              <a:ext cx="322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defTabSz="804863" eaLnBrk="0" hangingPunct="0"/>
              <a:r>
                <a:rPr lang="ru-RU" sz="800" dirty="0">
                  <a:solidFill>
                    <a:srgbClr val="000000"/>
                  </a:solidFill>
                </a:rPr>
                <a:t>КОНФИДЕНЦИАЛЬНАЯ ИНФОРМАЦИЯ, СОБСТВЕННОСТЬ McKINSEY &amp; COMPANY</a:t>
              </a:r>
            </a:p>
            <a:p>
              <a:pPr defTabSz="804863" eaLnBrk="0" hangingPunct="0"/>
              <a:r>
                <a:rPr lang="ru-RU" sz="800" dirty="0">
                  <a:solidFill>
                    <a:srgbClr val="000000"/>
                  </a:solidFill>
                </a:rPr>
                <a:t>Любое использование этого документа без специального разрешения McKinsey &amp; Company строго запрещено</a:t>
              </a:r>
            </a:p>
          </p:txBody>
        </p:sp>
        <p:sp>
          <p:nvSpPr>
            <p:cNvPr id="12" name="TitleBottomPlaceholder" hidden="1"/>
            <p:cNvSpPr>
              <a:spLocks noChangeArrowheads="1"/>
            </p:cNvSpPr>
            <p:nvPr/>
          </p:nvSpPr>
          <p:spPr bwMode="auto">
            <a:xfrm>
              <a:off x="0" y="1410"/>
              <a:ext cx="1382" cy="2825"/>
            </a:xfrm>
            <a:prstGeom prst="rect">
              <a:avLst/>
            </a:prstGeom>
            <a:solidFill>
              <a:srgbClr val="0065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3" name="TitleTopPlaceholder" hidden="1"/>
            <p:cNvSpPr>
              <a:spLocks noChangeArrowheads="1"/>
            </p:cNvSpPr>
            <p:nvPr/>
          </p:nvSpPr>
          <p:spPr bwMode="auto">
            <a:xfrm>
              <a:off x="0" y="0"/>
              <a:ext cx="1382" cy="1410"/>
            </a:xfrm>
            <a:prstGeom prst="rect">
              <a:avLst/>
            </a:prstGeom>
            <a:solidFill>
              <a:srgbClr val="91A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4" name="Rectangle 1189" hidden="1"/>
            <p:cNvSpPr>
              <a:spLocks noChangeArrowheads="1"/>
            </p:cNvSpPr>
            <p:nvPr/>
          </p:nvSpPr>
          <p:spPr bwMode="auto">
            <a:xfrm>
              <a:off x="0" y="0"/>
              <a:ext cx="5643" cy="423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</p:grp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3" y="6443663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640013" y="3112770"/>
            <a:ext cx="4935537" cy="492443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dirty="0"/>
              <a:t>Click to edit Master title</a:t>
            </a:r>
            <a:endParaRPr lang="ru-RU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640013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/>
              <a:t>Click to edit Master subtitle style</a:t>
            </a:r>
            <a:endParaRPr lang="ru-RU" noProof="0"/>
          </a:p>
        </p:txBody>
      </p:sp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0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47507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6603" y="295925"/>
            <a:ext cx="7856812" cy="2923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36473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23412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26295" y="1479660"/>
            <a:ext cx="8108858" cy="12311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8469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>
              <a:solidFill>
                <a:srgbClr val="000000"/>
              </a:solidFill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5"/>
            <a:ext cx="28533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0000"/>
                </a:solidFill>
              </a:rPr>
              <a:t>Last Modified 25.04.2014 19:06 Russian Standard Time</a:t>
            </a:r>
            <a:endParaRPr lang="ru-RU" sz="900" dirty="0">
              <a:solidFill>
                <a:srgbClr val="000000"/>
              </a:solidFill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3" y="655638"/>
            <a:ext cx="25327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0000"/>
                </a:solidFill>
              </a:rPr>
              <a:t>Printed 24.04.2014 20:59 Russian Standard Time</a:t>
            </a:r>
            <a:endParaRPr lang="ru-RU" sz="900" dirty="0">
              <a:solidFill>
                <a:srgbClr val="000000"/>
              </a:solidFill>
            </a:endParaRPr>
          </a:p>
        </p:txBody>
      </p:sp>
      <p:grpSp>
        <p:nvGrpSpPr>
          <p:cNvPr id="8" name="McK Title Elements"/>
          <p:cNvGrpSpPr>
            <a:grpSpLocks/>
          </p:cNvGrpSpPr>
          <p:nvPr/>
        </p:nvGrpSpPr>
        <p:grpSpPr bwMode="auto">
          <a:xfrm>
            <a:off x="0" y="0"/>
            <a:ext cx="8958263" cy="6723063"/>
            <a:chOff x="0" y="0"/>
            <a:chExt cx="5643" cy="4235"/>
          </a:xfrm>
        </p:grpSpPr>
        <p:sp>
          <p:nvSpPr>
            <p:cNvPr id="9" name="McK Document type" hidden="1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>
                  <a:solidFill>
                    <a:srgbClr val="000000"/>
                  </a:solidFill>
                </a:rPr>
                <a:t>Тип документа</a:t>
              </a:r>
            </a:p>
          </p:txBody>
        </p:sp>
        <p:sp>
          <p:nvSpPr>
            <p:cNvPr id="10" name="McK Date" hidden="1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>
                  <a:solidFill>
                    <a:srgbClr val="000000"/>
                  </a:solidFill>
                </a:rPr>
                <a:t>Дата</a:t>
              </a:r>
            </a:p>
          </p:txBody>
        </p:sp>
        <p:sp>
          <p:nvSpPr>
            <p:cNvPr id="11" name="McK Disclaimer" hidden="1"/>
            <p:cNvSpPr>
              <a:spLocks noChangeArrowheads="1"/>
            </p:cNvSpPr>
            <p:nvPr/>
          </p:nvSpPr>
          <p:spPr bwMode="auto">
            <a:xfrm>
              <a:off x="1663" y="3635"/>
              <a:ext cx="322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defTabSz="804863" eaLnBrk="0" hangingPunct="0"/>
              <a:r>
                <a:rPr lang="ru-RU" sz="800" dirty="0">
                  <a:solidFill>
                    <a:srgbClr val="000000"/>
                  </a:solidFill>
                </a:rPr>
                <a:t>КОНФИДЕНЦИАЛЬНАЯ ИНФОРМАЦИЯ, СОБСТВЕННОСТЬ McKINSEY &amp; COMPANY</a:t>
              </a:r>
            </a:p>
            <a:p>
              <a:pPr defTabSz="804863" eaLnBrk="0" hangingPunct="0"/>
              <a:r>
                <a:rPr lang="ru-RU" sz="800" dirty="0">
                  <a:solidFill>
                    <a:srgbClr val="000000"/>
                  </a:solidFill>
                </a:rPr>
                <a:t>Любое использование этого документа без специального разрешения McKinsey &amp; Company строго запрещено</a:t>
              </a:r>
            </a:p>
          </p:txBody>
        </p:sp>
        <p:sp>
          <p:nvSpPr>
            <p:cNvPr id="12" name="TitleBottomPlaceholder" hidden="1"/>
            <p:cNvSpPr>
              <a:spLocks noChangeArrowheads="1"/>
            </p:cNvSpPr>
            <p:nvPr/>
          </p:nvSpPr>
          <p:spPr bwMode="auto">
            <a:xfrm>
              <a:off x="0" y="1410"/>
              <a:ext cx="1382" cy="2825"/>
            </a:xfrm>
            <a:prstGeom prst="rect">
              <a:avLst/>
            </a:prstGeom>
            <a:solidFill>
              <a:srgbClr val="0065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3" name="TitleTopPlaceholder" hidden="1"/>
            <p:cNvSpPr>
              <a:spLocks noChangeArrowheads="1"/>
            </p:cNvSpPr>
            <p:nvPr/>
          </p:nvSpPr>
          <p:spPr bwMode="auto">
            <a:xfrm>
              <a:off x="0" y="0"/>
              <a:ext cx="1382" cy="1410"/>
            </a:xfrm>
            <a:prstGeom prst="rect">
              <a:avLst/>
            </a:prstGeom>
            <a:solidFill>
              <a:srgbClr val="91A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4" name="Rectangle 1189" hidden="1"/>
            <p:cNvSpPr>
              <a:spLocks noChangeArrowheads="1"/>
            </p:cNvSpPr>
            <p:nvPr/>
          </p:nvSpPr>
          <p:spPr bwMode="auto">
            <a:xfrm>
              <a:off x="0" y="0"/>
              <a:ext cx="5643" cy="423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</p:grp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3" y="6443663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640013" y="3112770"/>
            <a:ext cx="4935537" cy="492443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dirty="0"/>
              <a:t>Click to edit Master title</a:t>
            </a:r>
            <a:endParaRPr lang="ru-RU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640013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/>
              <a:t>Click to edit Master subtitle style</a:t>
            </a:r>
            <a:endParaRPr lang="ru-RU" noProof="0"/>
          </a:p>
        </p:txBody>
      </p:sp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0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61859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6603" y="295925"/>
            <a:ext cx="7856812" cy="2923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55322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3078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>
              <a:solidFill>
                <a:srgbClr val="000000"/>
              </a:solidFill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5"/>
            <a:ext cx="28533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0000"/>
                </a:solidFill>
              </a:rPr>
              <a:t>Last Modified 25.04.2014 19:06 Russian Standard Time</a:t>
            </a:r>
            <a:endParaRPr lang="ru-RU" sz="900" dirty="0">
              <a:solidFill>
                <a:srgbClr val="000000"/>
              </a:solidFill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3" y="655638"/>
            <a:ext cx="25327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0000"/>
                </a:solidFill>
              </a:rPr>
              <a:t>Printed 24.04.2014 20:59 Russian Standard Time</a:t>
            </a:r>
            <a:endParaRPr lang="ru-RU" sz="900" dirty="0">
              <a:solidFill>
                <a:srgbClr val="000000"/>
              </a:solidFill>
            </a:endParaRPr>
          </a:p>
        </p:txBody>
      </p:sp>
      <p:grpSp>
        <p:nvGrpSpPr>
          <p:cNvPr id="8" name="McK Title Elements"/>
          <p:cNvGrpSpPr>
            <a:grpSpLocks/>
          </p:cNvGrpSpPr>
          <p:nvPr/>
        </p:nvGrpSpPr>
        <p:grpSpPr bwMode="auto">
          <a:xfrm>
            <a:off x="0" y="0"/>
            <a:ext cx="8958263" cy="6723063"/>
            <a:chOff x="0" y="0"/>
            <a:chExt cx="5643" cy="4235"/>
          </a:xfrm>
        </p:grpSpPr>
        <p:sp>
          <p:nvSpPr>
            <p:cNvPr id="9" name="McK Document type" hidden="1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>
                  <a:solidFill>
                    <a:srgbClr val="000000"/>
                  </a:solidFill>
                </a:rPr>
                <a:t>Тип документа</a:t>
              </a:r>
            </a:p>
          </p:txBody>
        </p:sp>
        <p:sp>
          <p:nvSpPr>
            <p:cNvPr id="10" name="McK Date" hidden="1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>
                  <a:solidFill>
                    <a:srgbClr val="000000"/>
                  </a:solidFill>
                </a:rPr>
                <a:t>Дата</a:t>
              </a:r>
            </a:p>
          </p:txBody>
        </p:sp>
        <p:sp>
          <p:nvSpPr>
            <p:cNvPr id="11" name="McK Disclaimer" hidden="1"/>
            <p:cNvSpPr>
              <a:spLocks noChangeArrowheads="1"/>
            </p:cNvSpPr>
            <p:nvPr/>
          </p:nvSpPr>
          <p:spPr bwMode="auto">
            <a:xfrm>
              <a:off x="1663" y="3635"/>
              <a:ext cx="322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defTabSz="804863" eaLnBrk="0" hangingPunct="0"/>
              <a:r>
                <a:rPr lang="ru-RU" sz="800" dirty="0">
                  <a:solidFill>
                    <a:srgbClr val="000000"/>
                  </a:solidFill>
                </a:rPr>
                <a:t>КОНФИДЕНЦИАЛЬНАЯ ИНФОРМАЦИЯ, СОБСТВЕННОСТЬ McKINSEY &amp; COMPANY</a:t>
              </a:r>
            </a:p>
            <a:p>
              <a:pPr defTabSz="804863" eaLnBrk="0" hangingPunct="0"/>
              <a:r>
                <a:rPr lang="ru-RU" sz="800" dirty="0">
                  <a:solidFill>
                    <a:srgbClr val="000000"/>
                  </a:solidFill>
                </a:rPr>
                <a:t>Любое использование этого документа без специального разрешения McKinsey &amp; Company строго запрещено</a:t>
              </a:r>
            </a:p>
          </p:txBody>
        </p:sp>
        <p:sp>
          <p:nvSpPr>
            <p:cNvPr id="12" name="TitleBottomPlaceholder" hidden="1"/>
            <p:cNvSpPr>
              <a:spLocks noChangeArrowheads="1"/>
            </p:cNvSpPr>
            <p:nvPr/>
          </p:nvSpPr>
          <p:spPr bwMode="auto">
            <a:xfrm>
              <a:off x="0" y="1410"/>
              <a:ext cx="1382" cy="2825"/>
            </a:xfrm>
            <a:prstGeom prst="rect">
              <a:avLst/>
            </a:prstGeom>
            <a:solidFill>
              <a:srgbClr val="0065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3" name="TitleTopPlaceholder" hidden="1"/>
            <p:cNvSpPr>
              <a:spLocks noChangeArrowheads="1"/>
            </p:cNvSpPr>
            <p:nvPr/>
          </p:nvSpPr>
          <p:spPr bwMode="auto">
            <a:xfrm>
              <a:off x="0" y="0"/>
              <a:ext cx="1382" cy="1410"/>
            </a:xfrm>
            <a:prstGeom prst="rect">
              <a:avLst/>
            </a:prstGeom>
            <a:solidFill>
              <a:srgbClr val="91A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4" name="Rectangle 1189" hidden="1"/>
            <p:cNvSpPr>
              <a:spLocks noChangeArrowheads="1"/>
            </p:cNvSpPr>
            <p:nvPr/>
          </p:nvSpPr>
          <p:spPr bwMode="auto">
            <a:xfrm>
              <a:off x="0" y="0"/>
              <a:ext cx="5643" cy="423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</p:grp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3" y="6443663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640013" y="3112770"/>
            <a:ext cx="4935537" cy="492443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dirty="0"/>
              <a:t>Click to edit Master title</a:t>
            </a:r>
            <a:endParaRPr lang="ru-RU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640013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/>
              <a:t>Click to edit Master subtitle style</a:t>
            </a:r>
            <a:endParaRPr lang="ru-RU" noProof="0"/>
          </a:p>
        </p:txBody>
      </p:sp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0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270689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6603" y="295925"/>
            <a:ext cx="7856812" cy="2923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5031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17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39359904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FAF69-F49D-4112-A665-3234072B7C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856797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26295" y="1479660"/>
            <a:ext cx="8108858" cy="12311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069018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>
              <a:solidFill>
                <a:srgbClr val="000000"/>
              </a:solidFill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5"/>
            <a:ext cx="28533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0000"/>
                </a:solidFill>
              </a:rPr>
              <a:t>Last Modified 25.04.2014 19:06 Russian Standard Time</a:t>
            </a:r>
            <a:endParaRPr lang="ru-RU" sz="900" dirty="0">
              <a:solidFill>
                <a:srgbClr val="000000"/>
              </a:solidFill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3" y="655638"/>
            <a:ext cx="253274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>
                <a:solidFill>
                  <a:srgbClr val="000000"/>
                </a:solidFill>
              </a:rPr>
              <a:t>Printed 24.04.2014 20:59 Russian Standard Time</a:t>
            </a:r>
            <a:endParaRPr lang="ru-RU" sz="900" dirty="0">
              <a:solidFill>
                <a:srgbClr val="000000"/>
              </a:solidFill>
            </a:endParaRPr>
          </a:p>
        </p:txBody>
      </p:sp>
      <p:grpSp>
        <p:nvGrpSpPr>
          <p:cNvPr id="8" name="McK Title Elements"/>
          <p:cNvGrpSpPr>
            <a:grpSpLocks/>
          </p:cNvGrpSpPr>
          <p:nvPr/>
        </p:nvGrpSpPr>
        <p:grpSpPr bwMode="auto">
          <a:xfrm>
            <a:off x="0" y="0"/>
            <a:ext cx="8958263" cy="6723063"/>
            <a:chOff x="0" y="0"/>
            <a:chExt cx="5643" cy="4235"/>
          </a:xfrm>
        </p:grpSpPr>
        <p:sp>
          <p:nvSpPr>
            <p:cNvPr id="9" name="McK Document type" hidden="1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>
                  <a:solidFill>
                    <a:srgbClr val="000000"/>
                  </a:solidFill>
                </a:rPr>
                <a:t>Тип документа</a:t>
              </a:r>
            </a:p>
          </p:txBody>
        </p:sp>
        <p:sp>
          <p:nvSpPr>
            <p:cNvPr id="10" name="McK Date" hidden="1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400" dirty="0">
                  <a:solidFill>
                    <a:srgbClr val="000000"/>
                  </a:solidFill>
                </a:rPr>
                <a:t>Дата</a:t>
              </a:r>
            </a:p>
          </p:txBody>
        </p:sp>
        <p:sp>
          <p:nvSpPr>
            <p:cNvPr id="11" name="McK Disclaimer" hidden="1"/>
            <p:cNvSpPr>
              <a:spLocks noChangeArrowheads="1"/>
            </p:cNvSpPr>
            <p:nvPr/>
          </p:nvSpPr>
          <p:spPr bwMode="auto">
            <a:xfrm>
              <a:off x="1663" y="3635"/>
              <a:ext cx="322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defTabSz="804863" eaLnBrk="0" hangingPunct="0"/>
              <a:r>
                <a:rPr lang="ru-RU" sz="800" dirty="0">
                  <a:solidFill>
                    <a:srgbClr val="000000"/>
                  </a:solidFill>
                </a:rPr>
                <a:t>КОНФИДЕНЦИАЛЬНАЯ ИНФОРМАЦИЯ, СОБСТВЕННОСТЬ McKINSEY &amp; COMPANY</a:t>
              </a:r>
            </a:p>
            <a:p>
              <a:pPr defTabSz="804863" eaLnBrk="0" hangingPunct="0"/>
              <a:r>
                <a:rPr lang="ru-RU" sz="800" dirty="0">
                  <a:solidFill>
                    <a:srgbClr val="000000"/>
                  </a:solidFill>
                </a:rPr>
                <a:t>Любое использование этого документа без специального разрешения McKinsey &amp; Company строго запрещено</a:t>
              </a:r>
            </a:p>
          </p:txBody>
        </p:sp>
        <p:sp>
          <p:nvSpPr>
            <p:cNvPr id="12" name="TitleBottomPlaceholder" hidden="1"/>
            <p:cNvSpPr>
              <a:spLocks noChangeArrowheads="1"/>
            </p:cNvSpPr>
            <p:nvPr/>
          </p:nvSpPr>
          <p:spPr bwMode="auto">
            <a:xfrm>
              <a:off x="0" y="1410"/>
              <a:ext cx="1382" cy="2825"/>
            </a:xfrm>
            <a:prstGeom prst="rect">
              <a:avLst/>
            </a:prstGeom>
            <a:solidFill>
              <a:srgbClr val="0065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3" name="TitleTopPlaceholder" hidden="1"/>
            <p:cNvSpPr>
              <a:spLocks noChangeArrowheads="1"/>
            </p:cNvSpPr>
            <p:nvPr/>
          </p:nvSpPr>
          <p:spPr bwMode="auto">
            <a:xfrm>
              <a:off x="0" y="0"/>
              <a:ext cx="1382" cy="1410"/>
            </a:xfrm>
            <a:prstGeom prst="rect">
              <a:avLst/>
            </a:prstGeom>
            <a:solidFill>
              <a:srgbClr val="91A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4" name="Rectangle 1189" hidden="1"/>
            <p:cNvSpPr>
              <a:spLocks noChangeArrowheads="1"/>
            </p:cNvSpPr>
            <p:nvPr/>
          </p:nvSpPr>
          <p:spPr bwMode="auto">
            <a:xfrm>
              <a:off x="0" y="0"/>
              <a:ext cx="5643" cy="423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>
                <a:solidFill>
                  <a:srgbClr val="000000"/>
                </a:solidFill>
              </a:endParaRPr>
            </a:p>
          </p:txBody>
        </p:sp>
      </p:grp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3" y="6443663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640013" y="3112770"/>
            <a:ext cx="4935537" cy="492443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dirty="0"/>
              <a:t>Click to edit Master title</a:t>
            </a:r>
            <a:endParaRPr lang="ru-RU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640013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/>
              <a:t>Click to edit Master subtitle style</a:t>
            </a:r>
            <a:endParaRPr lang="ru-RU" noProof="0"/>
          </a:p>
        </p:txBody>
      </p:sp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0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486927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6603" y="295925"/>
            <a:ext cx="7856812" cy="2923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9606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2422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FAF69-F49D-4112-A665-3234072B7C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308586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26295" y="1479660"/>
            <a:ext cx="8108858" cy="12311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162424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8974" y="1927528"/>
            <a:ext cx="3934632" cy="1606568"/>
          </a:xfrm>
          <a:prstGeom prst="rect">
            <a:avLst/>
          </a:prstGeom>
        </p:spPr>
        <p:txBody>
          <a:bodyPr lIns="0" tIns="0" rIns="0" bIns="0"/>
          <a:lstStyle>
            <a:lvl1pPr marL="168021" indent="-168021">
              <a:buFont typeface="Arial" pitchFamily="34" charset="0"/>
              <a:buChar char="•"/>
              <a:defRPr lang="en-US" sz="1176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ru-RU" dirty="0"/>
              <a:t>Текст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712535" y="1927528"/>
            <a:ext cx="3861509" cy="1606568"/>
          </a:xfrm>
          <a:prstGeom prst="rect">
            <a:avLst/>
          </a:prstGeom>
        </p:spPr>
        <p:txBody>
          <a:bodyPr lIns="0" tIns="0" rIns="0" bIns="0"/>
          <a:lstStyle>
            <a:lvl1pPr marL="168021" indent="-168021">
              <a:buFont typeface="Arial" pitchFamily="34" charset="0"/>
              <a:buChar char="•"/>
              <a:defRPr lang="en-US" sz="1176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ru-RU" dirty="0"/>
              <a:t>Текст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28974" y="5964379"/>
            <a:ext cx="3934632" cy="193346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896112" rtl="0" eaLnBrk="1" fontAlgn="auto" latinLnBrk="0" hangingPunct="1">
              <a:lnSpc>
                <a:spcPct val="90000"/>
              </a:lnSpc>
              <a:spcBef>
                <a:spcPts val="98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6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0" marR="0" lvl="0" indent="0" algn="l" defTabSz="896112" rtl="0" eaLnBrk="1" fontAlgn="auto" latinLnBrk="0" hangingPunct="1">
              <a:lnSpc>
                <a:spcPct val="90000"/>
              </a:lnSpc>
              <a:spcBef>
                <a:spcPts val="9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Место для указания источников и сносок</a:t>
            </a:r>
            <a:endParaRPr lang="en-US" dirty="0"/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023287" y="5978797"/>
            <a:ext cx="550755" cy="17892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686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686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28974" y="563750"/>
            <a:ext cx="6430143" cy="431103"/>
          </a:xfrm>
          <a:prstGeom prst="rect">
            <a:avLst/>
          </a:prstGeom>
        </p:spPr>
        <p:txBody>
          <a:bodyPr lIns="0" tIns="0" rIns="0" bIns="0"/>
          <a:lstStyle>
            <a:lvl1pPr>
              <a:defRPr sz="2254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528974" y="3675627"/>
            <a:ext cx="3934632" cy="1606568"/>
          </a:xfrm>
          <a:prstGeom prst="rect">
            <a:avLst/>
          </a:prstGeom>
        </p:spPr>
        <p:txBody>
          <a:bodyPr lIns="0" tIns="0" rIns="0" bIns="0"/>
          <a:lstStyle>
            <a:lvl1pPr marL="168021" indent="-168021">
              <a:buFont typeface="Arial" pitchFamily="34" charset="0"/>
              <a:buChar char="•"/>
              <a:defRPr lang="en-US" sz="1176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ru-RU" dirty="0"/>
              <a:t>Текст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4712535" y="3675627"/>
            <a:ext cx="3861509" cy="1606568"/>
          </a:xfrm>
          <a:prstGeom prst="rect">
            <a:avLst/>
          </a:prstGeom>
        </p:spPr>
        <p:txBody>
          <a:bodyPr lIns="0" tIns="0" rIns="0" bIns="0"/>
          <a:lstStyle>
            <a:lvl1pPr marL="168021" indent="-168021">
              <a:buFont typeface="Arial" pitchFamily="34" charset="0"/>
              <a:buChar char="•"/>
              <a:defRPr lang="en-US" sz="1176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ru-RU" dirty="0"/>
              <a:t>Текст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28327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екст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28974" y="5964379"/>
            <a:ext cx="3934632" cy="193346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896112" rtl="0" eaLnBrk="1" fontAlgn="auto" latinLnBrk="0" hangingPunct="1">
              <a:lnSpc>
                <a:spcPct val="90000"/>
              </a:lnSpc>
              <a:spcBef>
                <a:spcPts val="98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6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0" marR="0" lvl="0" indent="0" algn="l" defTabSz="896112" rtl="0" eaLnBrk="1" fontAlgn="auto" latinLnBrk="0" hangingPunct="1">
              <a:lnSpc>
                <a:spcPct val="90000"/>
              </a:lnSpc>
              <a:spcBef>
                <a:spcPts val="9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Место для указания источников и сносок</a:t>
            </a:r>
            <a:endParaRPr lang="en-US" dirty="0"/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023287" y="5978797"/>
            <a:ext cx="550755" cy="17892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686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686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28974" y="563750"/>
            <a:ext cx="6430143" cy="431103"/>
          </a:xfrm>
          <a:prstGeom prst="rect">
            <a:avLst/>
          </a:prstGeom>
        </p:spPr>
        <p:txBody>
          <a:bodyPr lIns="0" tIns="0" rIns="0" bIns="0"/>
          <a:lstStyle>
            <a:lvl1pPr>
              <a:defRPr sz="2254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8974" y="1927529"/>
            <a:ext cx="3934632" cy="321944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itchFamily="34" charset="0"/>
              <a:buNone/>
              <a:defRPr sz="1176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ru-RU" sz="1176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Текст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5"/>
          </p:nvPr>
        </p:nvSpPr>
        <p:spPr>
          <a:xfrm>
            <a:off x="4712535" y="1927527"/>
            <a:ext cx="3861509" cy="32078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86">
                <a:latin typeface="Arial" pitchFamily="34" charset="0"/>
                <a:cs typeface="Arial" pitchFamily="34" charset="0"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375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28974" y="5964379"/>
            <a:ext cx="3934632" cy="193346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896112" rtl="0" eaLnBrk="1" fontAlgn="auto" latinLnBrk="0" hangingPunct="1">
              <a:lnSpc>
                <a:spcPct val="90000"/>
              </a:lnSpc>
              <a:spcBef>
                <a:spcPts val="98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6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0" marR="0" lvl="0" indent="0" algn="l" defTabSz="896112" rtl="0" eaLnBrk="1" fontAlgn="auto" latinLnBrk="0" hangingPunct="1">
              <a:lnSpc>
                <a:spcPct val="90000"/>
              </a:lnSpc>
              <a:spcBef>
                <a:spcPts val="9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Место для указания источников и сносок</a:t>
            </a:r>
            <a:endParaRPr lang="en-US" dirty="0"/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023287" y="5978797"/>
            <a:ext cx="550755" cy="17892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686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686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28974" y="563750"/>
            <a:ext cx="6430143" cy="431103"/>
          </a:xfrm>
          <a:prstGeom prst="rect">
            <a:avLst/>
          </a:prstGeom>
        </p:spPr>
        <p:txBody>
          <a:bodyPr lIns="0" tIns="0" rIns="0" bIns="0"/>
          <a:lstStyle>
            <a:lvl1pPr>
              <a:defRPr sz="2254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28974" y="1927529"/>
            <a:ext cx="3934632" cy="321944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itchFamily="34" charset="0"/>
              <a:buNone/>
              <a:defRPr sz="1176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ru-RU" sz="1176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Текст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5"/>
          </p:nvPr>
        </p:nvSpPr>
        <p:spPr>
          <a:xfrm>
            <a:off x="4712535" y="1927527"/>
            <a:ext cx="3861509" cy="32078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86">
                <a:latin typeface="Arial" pitchFamily="34" charset="0"/>
                <a:cs typeface="Arial" pitchFamily="34" charset="0"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630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892" y="4319202"/>
            <a:ext cx="7617222" cy="1334960"/>
          </a:xfrm>
        </p:spPr>
        <p:txBody>
          <a:bodyPr anchor="t"/>
          <a:lstStyle>
            <a:lvl1pPr algn="l">
              <a:defRPr sz="39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892" y="2848848"/>
            <a:ext cx="7617222" cy="1470322"/>
          </a:xfrm>
        </p:spPr>
        <p:txBody>
          <a:bodyPr anchor="b"/>
          <a:lstStyle>
            <a:lvl1pPr marL="0" indent="0">
              <a:buNone/>
              <a:defRPr sz="2000"/>
            </a:lvl1pPr>
            <a:lvl2pPr marL="448056" indent="0">
              <a:buNone/>
              <a:defRPr sz="1800"/>
            </a:lvl2pPr>
            <a:lvl3pPr marL="896112" indent="0">
              <a:buNone/>
              <a:defRPr sz="1600"/>
            </a:lvl3pPr>
            <a:lvl4pPr marL="1344168" indent="0">
              <a:buNone/>
              <a:defRPr sz="1400"/>
            </a:lvl4pPr>
            <a:lvl5pPr marL="1792224" indent="0">
              <a:buNone/>
              <a:defRPr sz="1400"/>
            </a:lvl5pPr>
            <a:lvl6pPr marL="2240280" indent="0">
              <a:buNone/>
              <a:defRPr sz="1400"/>
            </a:lvl6pPr>
            <a:lvl7pPr marL="2688336" indent="0">
              <a:buNone/>
              <a:defRPr sz="1400"/>
            </a:lvl7pPr>
            <a:lvl8pPr marL="3136392" indent="0">
              <a:buNone/>
              <a:defRPr sz="1400"/>
            </a:lvl8pPr>
            <a:lvl9pPr marL="3584448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56784401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6604" y="295925"/>
            <a:ext cx="7856812" cy="2923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4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z="751" smtClean="0">
                <a:solidFill>
                  <a:srgbClr val="000000"/>
                </a:solidFill>
              </a:rPr>
              <a:pPr/>
              <a:t>‹#›</a:t>
            </a:fld>
            <a:endParaRPr lang="en-US" sz="75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291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8979" y="1103132"/>
            <a:ext cx="4052872" cy="5045773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61209" y="1103132"/>
            <a:ext cx="4054428" cy="5045773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35922871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072" y="269171"/>
            <a:ext cx="8065294" cy="1120246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8072" y="1504553"/>
            <a:ext cx="3959525" cy="62702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48056" indent="0">
              <a:buNone/>
              <a:defRPr sz="2000" b="1"/>
            </a:lvl2pPr>
            <a:lvl3pPr marL="896112" indent="0">
              <a:buNone/>
              <a:defRPr sz="1800" b="1"/>
            </a:lvl3pPr>
            <a:lvl4pPr marL="1344168" indent="0">
              <a:buNone/>
              <a:defRPr sz="1600" b="1"/>
            </a:lvl4pPr>
            <a:lvl5pPr marL="1792224" indent="0">
              <a:buNone/>
              <a:defRPr sz="1600" b="1"/>
            </a:lvl5pPr>
            <a:lvl6pPr marL="2240280" indent="0">
              <a:buNone/>
              <a:defRPr sz="1600" b="1"/>
            </a:lvl6pPr>
            <a:lvl7pPr marL="2688336" indent="0">
              <a:buNone/>
              <a:defRPr sz="1600" b="1"/>
            </a:lvl7pPr>
            <a:lvl8pPr marL="3136392" indent="0">
              <a:buNone/>
              <a:defRPr sz="1600" b="1"/>
            </a:lvl8pPr>
            <a:lvl9pPr marL="3584448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8072" y="2131579"/>
            <a:ext cx="3959525" cy="38726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52290" y="1504553"/>
            <a:ext cx="3961080" cy="62702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48056" indent="0">
              <a:buNone/>
              <a:defRPr sz="2000" b="1"/>
            </a:lvl2pPr>
            <a:lvl3pPr marL="896112" indent="0">
              <a:buNone/>
              <a:defRPr sz="1800" b="1"/>
            </a:lvl3pPr>
            <a:lvl4pPr marL="1344168" indent="0">
              <a:buNone/>
              <a:defRPr sz="1600" b="1"/>
            </a:lvl4pPr>
            <a:lvl5pPr marL="1792224" indent="0">
              <a:buNone/>
              <a:defRPr sz="1600" b="1"/>
            </a:lvl5pPr>
            <a:lvl6pPr marL="2240280" indent="0">
              <a:buNone/>
              <a:defRPr sz="1600" b="1"/>
            </a:lvl6pPr>
            <a:lvl7pPr marL="2688336" indent="0">
              <a:buNone/>
              <a:defRPr sz="1600" b="1"/>
            </a:lvl7pPr>
            <a:lvl8pPr marL="3136392" indent="0">
              <a:buNone/>
              <a:defRPr sz="1600" b="1"/>
            </a:lvl8pPr>
            <a:lvl9pPr marL="3584448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52290" y="2131579"/>
            <a:ext cx="3961080" cy="38726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80910563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5" Type="http://schemas.openxmlformats.org/officeDocument/2006/relationships/theme" Target="../theme/theme1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3" Type="http://schemas.openxmlformats.org/officeDocument/2006/relationships/slideLayout" Target="../slideLayouts/slideLayout59.xml"/><Relationship Id="rId7" Type="http://schemas.openxmlformats.org/officeDocument/2006/relationships/vmlDrawing" Target="../drawings/vmlDrawing11.v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theme" Target="../theme/theme10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61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60.xml"/><Relationship Id="rId9" Type="http://schemas.openxmlformats.org/officeDocument/2006/relationships/oleObject" Target="../embeddings/oleObject11.bin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3" Type="http://schemas.openxmlformats.org/officeDocument/2006/relationships/slideLayout" Target="../slideLayouts/slideLayout64.xml"/><Relationship Id="rId7" Type="http://schemas.openxmlformats.org/officeDocument/2006/relationships/vmlDrawing" Target="../drawings/vmlDrawing12.v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theme" Target="../theme/theme11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66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65.xml"/><Relationship Id="rId9" Type="http://schemas.openxmlformats.org/officeDocument/2006/relationships/oleObject" Target="../embeddings/oleObject12.bin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4" Type="http://schemas.openxmlformats.org/officeDocument/2006/relationships/image" Target="../media/image16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4" Type="http://schemas.openxmlformats.org/officeDocument/2006/relationships/image" Target="../media/image16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7.xml"/><Relationship Id="rId21" Type="http://schemas.openxmlformats.org/officeDocument/2006/relationships/image" Target="../media/image6.emf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Relationship Id="rId16" Type="http://schemas.openxmlformats.org/officeDocument/2006/relationships/theme" Target="../theme/theme2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24" Type="http://schemas.openxmlformats.org/officeDocument/2006/relationships/image" Target="../media/image9.png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23" Type="http://schemas.openxmlformats.org/officeDocument/2006/relationships/image" Target="../media/image8.png"/><Relationship Id="rId10" Type="http://schemas.openxmlformats.org/officeDocument/2006/relationships/slideLayout" Target="../slideLayouts/slideLayout14.xml"/><Relationship Id="rId19" Type="http://schemas.openxmlformats.org/officeDocument/2006/relationships/image" Target="../media/image7.jpeg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Relationship Id="rId22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vmlDrawing" Target="../drawings/vmlDrawing4.vml"/><Relationship Id="rId18" Type="http://schemas.openxmlformats.org/officeDocument/2006/relationships/image" Target="../media/image15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14.emf"/><Relationship Id="rId2" Type="http://schemas.openxmlformats.org/officeDocument/2006/relationships/slideLayout" Target="../slideLayouts/slideLayout21.xml"/><Relationship Id="rId16" Type="http://schemas.openxmlformats.org/officeDocument/2006/relationships/oleObject" Target="../embeddings/oleObject4.bin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29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tags" Target="../tags/tag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slideLayout" Target="../slideLayouts/slideLayout33.xml"/><Relationship Id="rId7" Type="http://schemas.openxmlformats.org/officeDocument/2006/relationships/vmlDrawing" Target="../drawings/vmlDrawing5.v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theme" Target="../theme/theme4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3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34.xml"/><Relationship Id="rId9" Type="http://schemas.openxmlformats.org/officeDocument/2006/relationships/oleObject" Target="../embeddings/oleObject5.bin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6.vml"/><Relationship Id="rId3" Type="http://schemas.openxmlformats.org/officeDocument/2006/relationships/slideLayout" Target="../slideLayouts/slideLayout38.xml"/><Relationship Id="rId7" Type="http://schemas.openxmlformats.org/officeDocument/2006/relationships/theme" Target="../theme/theme5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40.xml"/><Relationship Id="rId10" Type="http://schemas.openxmlformats.org/officeDocument/2006/relationships/oleObject" Target="../embeddings/oleObject6.bin"/><Relationship Id="rId4" Type="http://schemas.openxmlformats.org/officeDocument/2006/relationships/slideLayout" Target="../slideLayouts/slideLayout39.xml"/><Relationship Id="rId9" Type="http://schemas.openxmlformats.org/officeDocument/2006/relationships/tags" Target="../tags/tag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slideLayout" Target="../slideLayouts/slideLayout44.xml"/><Relationship Id="rId7" Type="http://schemas.openxmlformats.org/officeDocument/2006/relationships/tags" Target="../tags/tag10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vmlDrawing" Target="../drawings/vmlDrawing7.vml"/><Relationship Id="rId5" Type="http://schemas.openxmlformats.org/officeDocument/2006/relationships/theme" Target="../theme/theme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5.xml"/><Relationship Id="rId9" Type="http://schemas.openxmlformats.org/officeDocument/2006/relationships/image" Target="../media/image1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slideLayout" Target="../slideLayouts/slideLayout48.xml"/><Relationship Id="rId7" Type="http://schemas.openxmlformats.org/officeDocument/2006/relationships/tags" Target="../tags/tag11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vmlDrawing" Target="../drawings/vmlDrawing8.vml"/><Relationship Id="rId5" Type="http://schemas.openxmlformats.org/officeDocument/2006/relationships/theme" Target="../theme/theme7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9.xml"/><Relationship Id="rId9" Type="http://schemas.openxmlformats.org/officeDocument/2006/relationships/image" Target="../media/image1.e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slideLayout" Target="../slideLayouts/slideLayout52.xml"/><Relationship Id="rId7" Type="http://schemas.openxmlformats.org/officeDocument/2006/relationships/tags" Target="../tags/tag1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vmlDrawing" Target="../drawings/vmlDrawing9.vml"/><Relationship Id="rId5" Type="http://schemas.openxmlformats.org/officeDocument/2006/relationships/theme" Target="../theme/theme8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1.em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56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tags" Target="../tags/tag13.xml"/><Relationship Id="rId5" Type="http://schemas.openxmlformats.org/officeDocument/2006/relationships/vmlDrawing" Target="../drawings/vmlDrawing10.vml"/><Relationship Id="rId4" Type="http://schemas.openxmlformats.org/officeDocument/2006/relationships/theme" Target="../theme/theme9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2724007342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" name="think-cell Slide" r:id="rId8" imgW="360" imgH="360" progId="TCLayout.ActiveDocument.1">
                  <p:embed/>
                </p:oleObj>
              </mc:Choice>
              <mc:Fallback>
                <p:oleObj name="think-cell Slide" r:id="rId8" imgW="360" imgH="360" progId="TCLayout.ActiveDocument.1">
                  <p:embed/>
                  <p:pic>
                    <p:nvPicPr>
                      <p:cNvPr id="0" name="Picture 35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935396" y="1940591"/>
            <a:ext cx="1912383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/>
              <a:t>Last Modified 25.04.2014 19:06 Russian Standard Time</a:t>
            </a:r>
            <a:endParaRPr lang="ru-RU" dirty="0"/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8042798" y="4114417"/>
            <a:ext cx="1697581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/>
              <a:t>Printed 24.04.2014 20:59 Russian Standard Time</a:t>
            </a:r>
            <a:endParaRPr lang="ru-RU" dirty="0"/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3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6603" y="295925"/>
            <a:ext cx="7786474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6603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>
                <a:solidFill>
                  <a:srgbClr val="808080"/>
                </a:solidFill>
                <a:latin typeface="+mn-lt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2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baseline="0" dirty="0">
                <a:latin typeface="+mn-lt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ru-RU" sz="1000" baseline="0" dirty="0">
                <a:solidFill>
                  <a:schemeClr val="tx1"/>
                </a:solidFill>
                <a:latin typeface="+mn-lt"/>
              </a:rPr>
              <a:t>ИСТОЧНИК: источник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3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/>
                <a:t>Title</a:t>
              </a:r>
            </a:p>
            <a:p>
              <a:r>
                <a:rPr lang="ru-RU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3" name="Line 16"/>
          <p:cNvSpPr>
            <a:spLocks noChangeShapeType="1"/>
          </p:cNvSpPr>
          <p:nvPr userDrawn="1"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 userDrawn="1"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9" r:id="rId3"/>
    <p:sldLayoutId id="2147483761" r:id="rId4"/>
  </p:sldLayoutIdLst>
  <p:hf hdr="0" ftr="0" dt="0"/>
  <p:txStyles>
    <p:titleStyle>
      <a:lvl1pPr algn="l" defTabSz="895350" rtl="0" eaLnBrk="1" fontAlgn="base" hangingPunct="1">
        <a:spcBef>
          <a:spcPct val="0"/>
        </a:spcBef>
        <a:spcAft>
          <a:spcPct val="0"/>
        </a:spcAft>
        <a:tabLst>
          <a:tab pos="357188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200" indent="-26193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363" indent="-1555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996002445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7" name="think-cell Slide" r:id="rId9" imgW="360" imgH="360" progId="TCLayout.ActiveDocument.1">
                  <p:embed/>
                </p:oleObj>
              </mc:Choice>
              <mc:Fallback>
                <p:oleObj name="think-cell Slide" r:id="rId9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935396" y="1940591"/>
            <a:ext cx="1912383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0000"/>
                </a:solidFill>
              </a:rPr>
              <a:t>Last Modified 25.04.2014 19:06 Russian Standard Time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8042798" y="4114417"/>
            <a:ext cx="1697581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0000"/>
                </a:solidFill>
              </a:rPr>
              <a:t>Printed 24.04.2014 20:59 Russian Standard Time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3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6603" y="295925"/>
            <a:ext cx="7786474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6603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>
                <a:solidFill>
                  <a:srgbClr val="808080"/>
                </a:solidFill>
                <a:latin typeface="Arial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2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dirty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ru-RU" sz="1000" dirty="0">
                <a:solidFill>
                  <a:srgbClr val="000000"/>
                </a:solidFill>
                <a:latin typeface="Arial"/>
              </a:rPr>
              <a:t>ИСТОЧНИК: источник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3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>
                  <a:solidFill>
                    <a:srgbClr val="000000"/>
                  </a:solidFill>
                </a:rPr>
                <a:t>Title</a:t>
              </a:r>
            </a:p>
            <a:p>
              <a:r>
                <a:rPr lang="ru-RU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3" name="Line 16"/>
          <p:cNvSpPr>
            <a:spLocks noChangeShapeType="1"/>
          </p:cNvSpPr>
          <p:nvPr userDrawn="1"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 userDrawn="1"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4674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</p:sldLayoutIdLst>
  <p:hf hdr="0" ftr="0"/>
  <p:txStyles>
    <p:titleStyle>
      <a:lvl1pPr algn="l" defTabSz="895350" rtl="0" eaLnBrk="1" fontAlgn="base" hangingPunct="1">
        <a:spcBef>
          <a:spcPct val="0"/>
        </a:spcBef>
        <a:spcAft>
          <a:spcPct val="0"/>
        </a:spcAft>
        <a:tabLst>
          <a:tab pos="357188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200" indent="-26193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363" indent="-1555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157696511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1" name="think-cell Slide" r:id="rId9" imgW="360" imgH="360" progId="TCLayout.ActiveDocument.1">
                  <p:embed/>
                </p:oleObj>
              </mc:Choice>
              <mc:Fallback>
                <p:oleObj name="think-cell Slide" r:id="rId9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935396" y="1940591"/>
            <a:ext cx="1912383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0000"/>
                </a:solidFill>
              </a:rPr>
              <a:t>Last Modified 25.04.2014 19:06 Russian Standard Time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8042798" y="4114417"/>
            <a:ext cx="1697581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0000"/>
                </a:solidFill>
              </a:rPr>
              <a:t>Printed 24.04.2014 20:59 Russian Standard Time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3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6603" y="295925"/>
            <a:ext cx="7786474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6603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>
                <a:solidFill>
                  <a:srgbClr val="808080"/>
                </a:solidFill>
                <a:latin typeface="Arial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2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dirty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ru-RU" sz="1000" dirty="0">
                <a:solidFill>
                  <a:srgbClr val="000000"/>
                </a:solidFill>
                <a:latin typeface="Arial"/>
              </a:rPr>
              <a:t>ИСТОЧНИК: источник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3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>
                  <a:solidFill>
                    <a:srgbClr val="000000"/>
                  </a:solidFill>
                </a:rPr>
                <a:t>Title</a:t>
              </a:r>
            </a:p>
            <a:p>
              <a:r>
                <a:rPr lang="ru-RU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3" name="Line 16"/>
          <p:cNvSpPr>
            <a:spLocks noChangeShapeType="1"/>
          </p:cNvSpPr>
          <p:nvPr userDrawn="1"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 userDrawn="1"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0131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</p:sldLayoutIdLst>
  <p:hf hdr="0" ftr="0"/>
  <p:txStyles>
    <p:titleStyle>
      <a:lvl1pPr algn="l" defTabSz="895350" rtl="0" eaLnBrk="1" fontAlgn="base" hangingPunct="1">
        <a:spcBef>
          <a:spcPct val="0"/>
        </a:spcBef>
        <a:spcAft>
          <a:spcPct val="0"/>
        </a:spcAft>
        <a:tabLst>
          <a:tab pos="357188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200" indent="-26193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363" indent="-1555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8953479" cy="672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743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5" r:id="rId2"/>
  </p:sldLayoutIdLst>
  <p:hf hdr="0" ftr="0" dt="0"/>
  <p:txStyles>
    <p:titleStyle>
      <a:lvl1pPr algn="l" defTabSz="896112" rtl="0" eaLnBrk="1" latinLnBrk="0" hangingPunct="1">
        <a:lnSpc>
          <a:spcPct val="90000"/>
        </a:lnSpc>
        <a:spcBef>
          <a:spcPct val="0"/>
        </a:spcBef>
        <a:buNone/>
        <a:defRPr sz="43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4028" indent="-224028" algn="l" defTabSz="896112" rtl="0" eaLnBrk="1" latinLnBrk="0" hangingPunct="1">
        <a:lnSpc>
          <a:spcPct val="90000"/>
        </a:lnSpc>
        <a:spcBef>
          <a:spcPts val="980"/>
        </a:spcBef>
        <a:buFont typeface="Arial"/>
        <a:buChar char="•"/>
        <a:defRPr sz="2744" kern="1200">
          <a:solidFill>
            <a:schemeClr val="tx1"/>
          </a:solidFill>
          <a:latin typeface="+mn-lt"/>
          <a:ea typeface="+mn-ea"/>
          <a:cs typeface="+mn-cs"/>
        </a:defRPr>
      </a:lvl1pPr>
      <a:lvl2pPr marL="672084" indent="-224028" algn="l" defTabSz="896112" rtl="0" eaLnBrk="1" latinLnBrk="0" hangingPunct="1">
        <a:lnSpc>
          <a:spcPct val="90000"/>
        </a:lnSpc>
        <a:spcBef>
          <a:spcPts val="490"/>
        </a:spcBef>
        <a:buFont typeface="Arial"/>
        <a:buChar char="•"/>
        <a:defRPr sz="2352" kern="1200">
          <a:solidFill>
            <a:schemeClr val="tx1"/>
          </a:solidFill>
          <a:latin typeface="+mn-lt"/>
          <a:ea typeface="+mn-ea"/>
          <a:cs typeface="+mn-cs"/>
        </a:defRPr>
      </a:lvl2pPr>
      <a:lvl3pPr marL="1120140" indent="-224028" algn="l" defTabSz="896112" rtl="0" eaLnBrk="1" latinLnBrk="0" hangingPunct="1">
        <a:lnSpc>
          <a:spcPct val="90000"/>
        </a:lnSpc>
        <a:spcBef>
          <a:spcPts val="490"/>
        </a:spcBef>
        <a:buFont typeface="Arial"/>
        <a:buChar char="•"/>
        <a:defRPr sz="1960" kern="1200">
          <a:solidFill>
            <a:schemeClr val="tx1"/>
          </a:solidFill>
          <a:latin typeface="+mn-lt"/>
          <a:ea typeface="+mn-ea"/>
          <a:cs typeface="+mn-cs"/>
        </a:defRPr>
      </a:lvl3pPr>
      <a:lvl4pPr marL="1568196" indent="-224028" algn="l" defTabSz="896112" rtl="0" eaLnBrk="1" latinLnBrk="0" hangingPunct="1">
        <a:lnSpc>
          <a:spcPct val="90000"/>
        </a:lnSpc>
        <a:spcBef>
          <a:spcPts val="490"/>
        </a:spcBef>
        <a:buFont typeface="Arial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4pPr>
      <a:lvl5pPr marL="2016252" indent="-224028" algn="l" defTabSz="896112" rtl="0" eaLnBrk="1" latinLnBrk="0" hangingPunct="1">
        <a:lnSpc>
          <a:spcPct val="90000"/>
        </a:lnSpc>
        <a:spcBef>
          <a:spcPts val="490"/>
        </a:spcBef>
        <a:buFont typeface="Arial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5pPr>
      <a:lvl6pPr marL="2464308" indent="-224028" algn="l" defTabSz="896112" rtl="0" eaLnBrk="1" latinLnBrk="0" hangingPunct="1">
        <a:lnSpc>
          <a:spcPct val="90000"/>
        </a:lnSpc>
        <a:spcBef>
          <a:spcPts val="490"/>
        </a:spcBef>
        <a:buFont typeface="Arial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6pPr>
      <a:lvl7pPr marL="2912364" indent="-224028" algn="l" defTabSz="896112" rtl="0" eaLnBrk="1" latinLnBrk="0" hangingPunct="1">
        <a:lnSpc>
          <a:spcPct val="90000"/>
        </a:lnSpc>
        <a:spcBef>
          <a:spcPts val="490"/>
        </a:spcBef>
        <a:buFont typeface="Arial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indent="-224028" algn="l" defTabSz="896112" rtl="0" eaLnBrk="1" latinLnBrk="0" hangingPunct="1">
        <a:lnSpc>
          <a:spcPct val="90000"/>
        </a:lnSpc>
        <a:spcBef>
          <a:spcPts val="490"/>
        </a:spcBef>
        <a:buFont typeface="Arial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8pPr>
      <a:lvl9pPr marL="3808476" indent="-224028" algn="l" defTabSz="896112" rtl="0" eaLnBrk="1" latinLnBrk="0" hangingPunct="1">
        <a:lnSpc>
          <a:spcPct val="90000"/>
        </a:lnSpc>
        <a:spcBef>
          <a:spcPts val="490"/>
        </a:spcBef>
        <a:buFont typeface="Arial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48056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2pPr>
      <a:lvl3pPr marL="896112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4pPr>
      <a:lvl5pPr marL="1792224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5pPr>
      <a:lvl6pPr marL="2240280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6pPr>
      <a:lvl7pPr marL="2688336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7pPr>
      <a:lvl8pPr marL="3136392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8pPr>
      <a:lvl9pPr marL="3584448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8953479" cy="672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104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</p:sldLayoutIdLst>
  <p:hf hdr="0" ftr="0" dt="0"/>
  <p:txStyles>
    <p:titleStyle>
      <a:lvl1pPr algn="l" defTabSz="896112" rtl="0" eaLnBrk="1" latinLnBrk="0" hangingPunct="1">
        <a:lnSpc>
          <a:spcPct val="90000"/>
        </a:lnSpc>
        <a:spcBef>
          <a:spcPct val="0"/>
        </a:spcBef>
        <a:buNone/>
        <a:defRPr sz="43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4028" indent="-224028" algn="l" defTabSz="896112" rtl="0" eaLnBrk="1" latinLnBrk="0" hangingPunct="1">
        <a:lnSpc>
          <a:spcPct val="90000"/>
        </a:lnSpc>
        <a:spcBef>
          <a:spcPts val="980"/>
        </a:spcBef>
        <a:buFont typeface="Arial"/>
        <a:buChar char="•"/>
        <a:defRPr sz="2744" kern="1200">
          <a:solidFill>
            <a:schemeClr val="tx1"/>
          </a:solidFill>
          <a:latin typeface="+mn-lt"/>
          <a:ea typeface="+mn-ea"/>
          <a:cs typeface="+mn-cs"/>
        </a:defRPr>
      </a:lvl1pPr>
      <a:lvl2pPr marL="672084" indent="-224028" algn="l" defTabSz="896112" rtl="0" eaLnBrk="1" latinLnBrk="0" hangingPunct="1">
        <a:lnSpc>
          <a:spcPct val="90000"/>
        </a:lnSpc>
        <a:spcBef>
          <a:spcPts val="490"/>
        </a:spcBef>
        <a:buFont typeface="Arial"/>
        <a:buChar char="•"/>
        <a:defRPr sz="2352" kern="1200">
          <a:solidFill>
            <a:schemeClr val="tx1"/>
          </a:solidFill>
          <a:latin typeface="+mn-lt"/>
          <a:ea typeface="+mn-ea"/>
          <a:cs typeface="+mn-cs"/>
        </a:defRPr>
      </a:lvl2pPr>
      <a:lvl3pPr marL="1120140" indent="-224028" algn="l" defTabSz="896112" rtl="0" eaLnBrk="1" latinLnBrk="0" hangingPunct="1">
        <a:lnSpc>
          <a:spcPct val="90000"/>
        </a:lnSpc>
        <a:spcBef>
          <a:spcPts val="490"/>
        </a:spcBef>
        <a:buFont typeface="Arial"/>
        <a:buChar char="•"/>
        <a:defRPr sz="1960" kern="1200">
          <a:solidFill>
            <a:schemeClr val="tx1"/>
          </a:solidFill>
          <a:latin typeface="+mn-lt"/>
          <a:ea typeface="+mn-ea"/>
          <a:cs typeface="+mn-cs"/>
        </a:defRPr>
      </a:lvl3pPr>
      <a:lvl4pPr marL="1568196" indent="-224028" algn="l" defTabSz="896112" rtl="0" eaLnBrk="1" latinLnBrk="0" hangingPunct="1">
        <a:lnSpc>
          <a:spcPct val="90000"/>
        </a:lnSpc>
        <a:spcBef>
          <a:spcPts val="490"/>
        </a:spcBef>
        <a:buFont typeface="Arial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4pPr>
      <a:lvl5pPr marL="2016252" indent="-224028" algn="l" defTabSz="896112" rtl="0" eaLnBrk="1" latinLnBrk="0" hangingPunct="1">
        <a:lnSpc>
          <a:spcPct val="90000"/>
        </a:lnSpc>
        <a:spcBef>
          <a:spcPts val="490"/>
        </a:spcBef>
        <a:buFont typeface="Arial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5pPr>
      <a:lvl6pPr marL="2464308" indent="-224028" algn="l" defTabSz="896112" rtl="0" eaLnBrk="1" latinLnBrk="0" hangingPunct="1">
        <a:lnSpc>
          <a:spcPct val="90000"/>
        </a:lnSpc>
        <a:spcBef>
          <a:spcPts val="490"/>
        </a:spcBef>
        <a:buFont typeface="Arial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6pPr>
      <a:lvl7pPr marL="2912364" indent="-224028" algn="l" defTabSz="896112" rtl="0" eaLnBrk="1" latinLnBrk="0" hangingPunct="1">
        <a:lnSpc>
          <a:spcPct val="90000"/>
        </a:lnSpc>
        <a:spcBef>
          <a:spcPts val="490"/>
        </a:spcBef>
        <a:buFont typeface="Arial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indent="-224028" algn="l" defTabSz="896112" rtl="0" eaLnBrk="1" latinLnBrk="0" hangingPunct="1">
        <a:lnSpc>
          <a:spcPct val="90000"/>
        </a:lnSpc>
        <a:spcBef>
          <a:spcPts val="490"/>
        </a:spcBef>
        <a:buFont typeface="Arial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8pPr>
      <a:lvl9pPr marL="3808476" indent="-224028" algn="l" defTabSz="896112" rtl="0" eaLnBrk="1" latinLnBrk="0" hangingPunct="1">
        <a:lnSpc>
          <a:spcPct val="90000"/>
        </a:lnSpc>
        <a:spcBef>
          <a:spcPts val="490"/>
        </a:spcBef>
        <a:buFont typeface="Arial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48056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2pPr>
      <a:lvl3pPr marL="896112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4pPr>
      <a:lvl5pPr marL="1792224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5pPr>
      <a:lvl6pPr marL="2240280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6pPr>
      <a:lvl7pPr marL="2688336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7pPr>
      <a:lvl8pPr marL="3136392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8pPr>
      <a:lvl9pPr marL="3584448" algn="l" defTabSz="896112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18"/>
            </p:custData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" name="think-cell Slide" r:id="rId20" imgW="429" imgH="429" progId="TCLayout.ActiveDocument.1">
                  <p:embed/>
                </p:oleObj>
              </mc:Choice>
              <mc:Fallback>
                <p:oleObj name="think-cell Slide" r:id="rId20" imgW="429" imgH="429" progId="TCLayout.ActiveDocument.1">
                  <p:embed/>
                  <p:pic>
                    <p:nvPicPr>
                      <p:cNvPr id="0" name="Picture 2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963" y="1103132"/>
            <a:ext cx="8256658" cy="50457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8963" y="0"/>
            <a:ext cx="7480311" cy="9428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pic>
        <p:nvPicPr>
          <p:cNvPr id="1029" name="navigation8" descr="ujkm,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845927" y="104245"/>
            <a:ext cx="869695" cy="770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lvl="0"/>
            <a:fld id="{42C328C1-A84F-4A39-A664-DBA00541A8C6}" type="slidenum">
              <a:rPr lang="en-US" smtClean="0"/>
              <a:pPr lv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33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5pPr>
      <a:lvl6pPr marL="448056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6pPr>
      <a:lvl7pPr marL="896112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7pPr>
      <a:lvl8pPr marL="1344168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8pPr>
      <a:lvl9pPr marL="1792224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9pPr>
    </p:titleStyle>
    <p:bodyStyle>
      <a:lvl1pPr marL="177356" indent="-177356" algn="l" rtl="0" eaLnBrk="1" fontAlgn="base" hangingPunct="1">
        <a:lnSpc>
          <a:spcPct val="110000"/>
        </a:lnSpc>
        <a:spcBef>
          <a:spcPct val="40000"/>
        </a:spcBef>
        <a:spcAft>
          <a:spcPct val="20000"/>
        </a:spcAft>
        <a:buBlip>
          <a:blip r:embed="rId23"/>
        </a:buBlip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353156" indent="-174244" algn="l" rtl="0" eaLnBrk="1" fontAlgn="base" hangingPunct="1">
        <a:lnSpc>
          <a:spcPct val="110000"/>
        </a:lnSpc>
        <a:spcBef>
          <a:spcPct val="0"/>
        </a:spcBef>
        <a:spcAft>
          <a:spcPct val="20000"/>
        </a:spcAft>
        <a:buBlip>
          <a:blip r:embed="rId24"/>
        </a:buBlip>
        <a:defRPr sz="1400">
          <a:solidFill>
            <a:schemeClr val="tx1"/>
          </a:solidFill>
          <a:latin typeface="+mn-lt"/>
          <a:cs typeface="+mn-cs"/>
        </a:defRPr>
      </a:lvl2pPr>
      <a:lvl3pPr marL="1138809" indent="-262922" algn="l" rtl="0" eaLnBrk="1" fontAlgn="base" hangingPunct="1">
        <a:spcBef>
          <a:spcPct val="0"/>
        </a:spcBef>
        <a:spcAft>
          <a:spcPct val="30000"/>
        </a:spcAft>
        <a:buBlip>
          <a:blip r:embed="rId24"/>
        </a:buBlip>
        <a:defRPr sz="2200">
          <a:solidFill>
            <a:schemeClr val="tx1"/>
          </a:solidFill>
          <a:latin typeface="+mn-lt"/>
          <a:cs typeface="+mn-cs"/>
        </a:defRPr>
      </a:lvl3pPr>
      <a:lvl4pPr marL="1631982" indent="-22402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31810" indent="-22402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479866" indent="-22402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27922" indent="-22402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375978" indent="-22402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24034" indent="-22402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8056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6112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2224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0280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8336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36392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84448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Объект 1" hidden="1"/>
          <p:cNvGraphicFramePr>
            <a:graphicFrameLocks noChangeAspect="1"/>
          </p:cNvGraphicFramePr>
          <p:nvPr userDrawn="1">
            <p:custDataLst>
              <p:tags r:id="rId14"/>
            </p:custDataLst>
          </p:nvPr>
        </p:nvGraphicFramePr>
        <p:xfrm>
          <a:off x="1556" y="1557"/>
          <a:ext cx="1555" cy="1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9" name="think-cell Slide" r:id="rId16" imgW="360" imgH="360" progId="TCLayout.ActiveDocument.1">
                  <p:embed/>
                </p:oleObj>
              </mc:Choice>
              <mc:Fallback>
                <p:oleObj name="think-cell Slide" r:id="rId16" imgW="360" imgH="360" progId="TCLayout.ActiveDocument.1">
                  <p:embed/>
                  <p:pic>
                    <p:nvPicPr>
                      <p:cNvPr id="0" name="Picture 3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6" y="1557"/>
                        <a:ext cx="1555" cy="15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963" y="1103132"/>
            <a:ext cx="8256658" cy="504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8963" y="0"/>
            <a:ext cx="7480311" cy="942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pic>
        <p:nvPicPr>
          <p:cNvPr id="1030" name="navigation8" descr="ujkm,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926" y="104245"/>
            <a:ext cx="869695" cy="770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"/>
          <p:cNvSpPr txBox="1">
            <a:spLocks/>
          </p:cNvSpPr>
          <p:nvPr userDrawn="1"/>
        </p:nvSpPr>
        <p:spPr>
          <a:xfrm>
            <a:off x="8545513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lvl="0"/>
            <a:fld id="{42C328C1-A84F-4A39-A664-DBA00541A8C6}" type="slidenum">
              <a:rPr lang="en-US" smtClean="0"/>
              <a:pPr lvl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5pPr>
      <a:lvl6pPr marL="448056" algn="l" rtl="0" fontAlgn="base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6pPr>
      <a:lvl7pPr marL="896112" algn="l" rtl="0" fontAlgn="base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7pPr>
      <a:lvl8pPr marL="1344168" algn="l" rtl="0" fontAlgn="base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8pPr>
      <a:lvl9pPr marL="1792224" algn="l" rtl="0" fontAlgn="base">
        <a:spcBef>
          <a:spcPct val="0"/>
        </a:spcBef>
        <a:spcAft>
          <a:spcPct val="0"/>
        </a:spcAft>
        <a:defRPr sz="2000" b="1">
          <a:solidFill>
            <a:schemeClr val="hlink"/>
          </a:solidFill>
          <a:latin typeface="Arial" charset="0"/>
          <a:cs typeface="Arial" charset="0"/>
        </a:defRPr>
      </a:lvl9pPr>
    </p:titleStyle>
    <p:bodyStyle>
      <a:lvl1pPr marL="177356" indent="-177356" algn="l" rtl="0" eaLnBrk="0" fontAlgn="base" hangingPunct="0">
        <a:lnSpc>
          <a:spcPct val="110000"/>
        </a:lnSpc>
        <a:spcBef>
          <a:spcPct val="40000"/>
        </a:spcBef>
        <a:spcAft>
          <a:spcPct val="20000"/>
        </a:spcAft>
        <a:buBlip>
          <a:blip r:embed="rId19"/>
        </a:buBlip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353156" indent="-174244" algn="l" rtl="0" eaLnBrk="0" fontAlgn="base" hangingPunct="0">
        <a:lnSpc>
          <a:spcPct val="110000"/>
        </a:lnSpc>
        <a:spcBef>
          <a:spcPct val="0"/>
        </a:spcBef>
        <a:spcAft>
          <a:spcPct val="20000"/>
        </a:spcAft>
        <a:buBlip>
          <a:blip r:embed="rId20"/>
        </a:buBlip>
        <a:defRPr sz="1400">
          <a:solidFill>
            <a:schemeClr val="tx1"/>
          </a:solidFill>
          <a:latin typeface="+mn-lt"/>
          <a:cs typeface="+mn-cs"/>
        </a:defRPr>
      </a:lvl2pPr>
      <a:lvl3pPr marL="1138809" indent="-262922" algn="l" rtl="0" eaLnBrk="0" fontAlgn="base" hangingPunct="0">
        <a:spcBef>
          <a:spcPct val="0"/>
        </a:spcBef>
        <a:spcAft>
          <a:spcPct val="30000"/>
        </a:spcAft>
        <a:buBlip>
          <a:blip r:embed="rId20"/>
        </a:buBlip>
        <a:defRPr sz="2200">
          <a:solidFill>
            <a:schemeClr val="tx1"/>
          </a:solidFill>
          <a:latin typeface="+mn-lt"/>
          <a:cs typeface="+mn-cs"/>
        </a:defRPr>
      </a:lvl3pPr>
      <a:lvl4pPr marL="1631982" indent="-22402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31810" indent="-22402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479866" indent="-22402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27922" indent="-22402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375978" indent="-22402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24034" indent="-22402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8056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6112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2224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0280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8336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36392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84448" algn="l" defTabSz="8961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77498246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3" name="Слайд think-cell" r:id="rId9" imgW="360" imgH="360" progId="TCLayout.ActiveDocument.1">
                  <p:embed/>
                </p:oleObj>
              </mc:Choice>
              <mc:Fallback>
                <p:oleObj name="Слайд think-cell" r:id="rId9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935396" y="1940591"/>
            <a:ext cx="1912383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0000"/>
                </a:solidFill>
              </a:rPr>
              <a:t>Last Modified 25.04.2014 19:06 Russian Standard Time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8042798" y="4114417"/>
            <a:ext cx="1697581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0000"/>
                </a:solidFill>
              </a:rPr>
              <a:t>Printed 24.04.2014 20:59 Russian Standard Time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3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6603" y="295925"/>
            <a:ext cx="7786474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6603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>
                <a:solidFill>
                  <a:srgbClr val="808080"/>
                </a:solidFill>
                <a:latin typeface="Arial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2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dirty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ru-RU" sz="1000" dirty="0">
                <a:solidFill>
                  <a:srgbClr val="000000"/>
                </a:solidFill>
                <a:latin typeface="Arial"/>
              </a:rPr>
              <a:t>ИСТОЧНИК: источник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3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>
                  <a:solidFill>
                    <a:srgbClr val="000000"/>
                  </a:solidFill>
                </a:rPr>
                <a:t>Title</a:t>
              </a:r>
            </a:p>
            <a:p>
              <a:r>
                <a:rPr lang="ru-RU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3" name="Line 16"/>
          <p:cNvSpPr>
            <a:spLocks noChangeShapeType="1"/>
          </p:cNvSpPr>
          <p:nvPr userDrawn="1"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 userDrawn="1"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803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</p:sldLayoutIdLst>
  <p:hf hdr="0" ftr="0" dt="0"/>
  <p:txStyles>
    <p:titleStyle>
      <a:lvl1pPr algn="l" defTabSz="895350" rtl="0" eaLnBrk="1" fontAlgn="base" hangingPunct="1">
        <a:spcBef>
          <a:spcPct val="0"/>
        </a:spcBef>
        <a:spcAft>
          <a:spcPct val="0"/>
        </a:spcAft>
        <a:tabLst>
          <a:tab pos="357188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200" indent="-26193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363" indent="-1555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9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7" name="Слайд think-cell" r:id="rId10" imgW="360" imgH="360" progId="TCLayout.ActiveDocument.1">
                  <p:embed/>
                </p:oleObj>
              </mc:Choice>
              <mc:Fallback>
                <p:oleObj name="Слайд think-cell" r:id="rId10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935396" y="1940591"/>
            <a:ext cx="1912383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0000"/>
                </a:solidFill>
              </a:rPr>
              <a:t>Last Modified 25.04.2014 19:06 Russian Standard Time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8042798" y="4114417"/>
            <a:ext cx="1697581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0000"/>
                </a:solidFill>
              </a:rPr>
              <a:t>Printed 24.04.2014 20:59 Russian Standard Time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3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6603" y="295925"/>
            <a:ext cx="7786474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6603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>
                <a:solidFill>
                  <a:srgbClr val="808080"/>
                </a:solidFill>
                <a:latin typeface="Arial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2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dirty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ru-RU" sz="1000" dirty="0">
                <a:solidFill>
                  <a:srgbClr val="000000"/>
                </a:solidFill>
                <a:latin typeface="Arial"/>
              </a:rPr>
              <a:t>ИСТОЧНИК: источник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3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>
                  <a:solidFill>
                    <a:srgbClr val="000000"/>
                  </a:solidFill>
                </a:rPr>
                <a:t>Title</a:t>
              </a:r>
            </a:p>
            <a:p>
              <a:r>
                <a:rPr lang="ru-RU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3" name="Line 16"/>
          <p:cNvSpPr>
            <a:spLocks noChangeShapeType="1"/>
          </p:cNvSpPr>
          <p:nvPr userDrawn="1"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 userDrawn="1"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7069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p:hf hdr="0" ftr="0" dt="0"/>
  <p:txStyles>
    <p:titleStyle>
      <a:lvl1pPr algn="l" defTabSz="895350" rtl="0" eaLnBrk="1" fontAlgn="base" hangingPunct="1">
        <a:spcBef>
          <a:spcPct val="0"/>
        </a:spcBef>
        <a:spcAft>
          <a:spcPct val="0"/>
        </a:spcAft>
        <a:tabLst>
          <a:tab pos="357188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200" indent="-26193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363" indent="-1555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2609484832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1" name="think-cell Slide" r:id="rId8" imgW="360" imgH="360" progId="TCLayout.ActiveDocument.1">
                  <p:embed/>
                </p:oleObj>
              </mc:Choice>
              <mc:Fallback>
                <p:oleObj name="think-cell Slide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935396" y="1940591"/>
            <a:ext cx="1912383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0000"/>
                </a:solidFill>
              </a:rPr>
              <a:t>Last Modified 25.04.2014 19:06 Russian Standard Time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8042798" y="4114417"/>
            <a:ext cx="1697581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0000"/>
                </a:solidFill>
              </a:rPr>
              <a:t>Printed 24.04.2014 20:59 Russian Standard Time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3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6603" y="295925"/>
            <a:ext cx="7786474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6603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>
                <a:solidFill>
                  <a:srgbClr val="808080"/>
                </a:solidFill>
                <a:latin typeface="Arial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2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dirty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ru-RU" sz="1000" dirty="0">
                <a:solidFill>
                  <a:srgbClr val="000000"/>
                </a:solidFill>
                <a:latin typeface="Arial"/>
              </a:rPr>
              <a:t>ИСТОЧНИК: источник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3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>
                  <a:solidFill>
                    <a:srgbClr val="000000"/>
                  </a:solidFill>
                </a:rPr>
                <a:t>Title</a:t>
              </a:r>
            </a:p>
            <a:p>
              <a:r>
                <a:rPr lang="ru-RU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3" name="Line 16"/>
          <p:cNvSpPr>
            <a:spLocks noChangeShapeType="1"/>
          </p:cNvSpPr>
          <p:nvPr userDrawn="1"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 userDrawn="1"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7287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</p:sldLayoutIdLst>
  <p:hf hdr="0" ftr="0" dt="0"/>
  <p:txStyles>
    <p:titleStyle>
      <a:lvl1pPr algn="l" defTabSz="895350" rtl="0" eaLnBrk="1" fontAlgn="base" hangingPunct="1">
        <a:spcBef>
          <a:spcPct val="0"/>
        </a:spcBef>
        <a:spcAft>
          <a:spcPct val="0"/>
        </a:spcAft>
        <a:tabLst>
          <a:tab pos="357188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200" indent="-26193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363" indent="-1555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1166433424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5" name="think-cell Slide" r:id="rId8" imgW="360" imgH="360" progId="TCLayout.ActiveDocument.1">
                  <p:embed/>
                </p:oleObj>
              </mc:Choice>
              <mc:Fallback>
                <p:oleObj name="think-cell Slide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935396" y="1940591"/>
            <a:ext cx="1912383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0000"/>
                </a:solidFill>
              </a:rPr>
              <a:t>Last Modified 25.04.2014 19:06 Russian Standard Time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8042798" y="4114417"/>
            <a:ext cx="1697581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0000"/>
                </a:solidFill>
              </a:rPr>
              <a:t>Printed 24.04.2014 20:59 Russian Standard Time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3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6603" y="295925"/>
            <a:ext cx="7786474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6603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>
                <a:solidFill>
                  <a:srgbClr val="808080"/>
                </a:solidFill>
                <a:latin typeface="Arial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2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dirty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ru-RU" sz="1000" dirty="0">
                <a:solidFill>
                  <a:srgbClr val="000000"/>
                </a:solidFill>
                <a:latin typeface="Arial"/>
              </a:rPr>
              <a:t>ИСТОЧНИК: источник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3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>
                  <a:solidFill>
                    <a:srgbClr val="000000"/>
                  </a:solidFill>
                </a:rPr>
                <a:t>Title</a:t>
              </a:r>
            </a:p>
            <a:p>
              <a:r>
                <a:rPr lang="ru-RU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3" name="Line 16"/>
          <p:cNvSpPr>
            <a:spLocks noChangeShapeType="1"/>
          </p:cNvSpPr>
          <p:nvPr userDrawn="1"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 userDrawn="1"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220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</p:sldLayoutIdLst>
  <p:hf hdr="0" ftr="0" dt="0"/>
  <p:txStyles>
    <p:titleStyle>
      <a:lvl1pPr algn="l" defTabSz="895350" rtl="0" eaLnBrk="1" fontAlgn="base" hangingPunct="1">
        <a:spcBef>
          <a:spcPct val="0"/>
        </a:spcBef>
        <a:spcAft>
          <a:spcPct val="0"/>
        </a:spcAft>
        <a:tabLst>
          <a:tab pos="357188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200" indent="-26193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363" indent="-1555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147900459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9" name="think-cell Slide" r:id="rId8" imgW="360" imgH="360" progId="TCLayout.ActiveDocument.1">
                  <p:embed/>
                </p:oleObj>
              </mc:Choice>
              <mc:Fallback>
                <p:oleObj name="think-cell Slide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935396" y="1940591"/>
            <a:ext cx="1912383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0000"/>
                </a:solidFill>
              </a:rPr>
              <a:t>Last Modified 25.04.2014 19:06 Russian Standard Time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8042798" y="4114417"/>
            <a:ext cx="1697581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0000"/>
                </a:solidFill>
              </a:rPr>
              <a:t>Printed 24.04.2014 20:59 Russian Standard Time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3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6603" y="295925"/>
            <a:ext cx="7786474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6603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>
                <a:solidFill>
                  <a:srgbClr val="808080"/>
                </a:solidFill>
                <a:latin typeface="Arial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2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dirty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ru-RU" sz="1000" dirty="0">
                <a:solidFill>
                  <a:srgbClr val="000000"/>
                </a:solidFill>
                <a:latin typeface="Arial"/>
              </a:rPr>
              <a:t>ИСТОЧНИК: источник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3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>
                  <a:solidFill>
                    <a:srgbClr val="000000"/>
                  </a:solidFill>
                </a:rPr>
                <a:t>Title</a:t>
              </a:r>
            </a:p>
            <a:p>
              <a:r>
                <a:rPr lang="ru-RU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3" name="Line 16"/>
          <p:cNvSpPr>
            <a:spLocks noChangeShapeType="1"/>
          </p:cNvSpPr>
          <p:nvPr userDrawn="1"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 userDrawn="1"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32992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</p:sldLayoutIdLst>
  <p:hf hdr="0" ftr="0" dt="0"/>
  <p:txStyles>
    <p:titleStyle>
      <a:lvl1pPr algn="l" defTabSz="895350" rtl="0" eaLnBrk="1" fontAlgn="base" hangingPunct="1">
        <a:spcBef>
          <a:spcPct val="0"/>
        </a:spcBef>
        <a:spcAft>
          <a:spcPct val="0"/>
        </a:spcAft>
        <a:tabLst>
          <a:tab pos="357188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200" indent="-26193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363" indent="-1555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086526944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3" name="think-cell Slide" r:id="rId7" imgW="360" imgH="360" progId="TCLayout.ActiveDocument.1">
                  <p:embed/>
                </p:oleObj>
              </mc:Choice>
              <mc:Fallback>
                <p:oleObj name="think-cell Slide" r:id="rId7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935396" y="1940591"/>
            <a:ext cx="1912383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0000"/>
                </a:solidFill>
              </a:rPr>
              <a:t>Last Modified 25.04.2014 19:06 Russian Standard Time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8042798" y="4114417"/>
            <a:ext cx="1697581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0000"/>
                </a:solidFill>
              </a:rPr>
              <a:t>Printed 24.04.2014 20:59 Russian Standard Time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3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6603" y="295925"/>
            <a:ext cx="7786474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6603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>
                <a:solidFill>
                  <a:srgbClr val="808080"/>
                </a:solidFill>
                <a:latin typeface="Arial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2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dirty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600" indent="-609600" defTabSz="895350">
              <a:tabLst>
                <a:tab pos="612775" algn="l"/>
              </a:tabLst>
            </a:pPr>
            <a:r>
              <a:rPr lang="ru-RU" sz="1000" dirty="0">
                <a:solidFill>
                  <a:srgbClr val="000000"/>
                </a:solidFill>
                <a:latin typeface="Arial"/>
              </a:rPr>
              <a:t>ИСТОЧНИК: источник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3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>
                  <a:solidFill>
                    <a:srgbClr val="000000"/>
                  </a:solidFill>
                </a:rPr>
                <a:t>Title</a:t>
              </a:r>
            </a:p>
            <a:p>
              <a:r>
                <a:rPr lang="ru-RU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3" name="Line 16"/>
          <p:cNvSpPr>
            <a:spLocks noChangeShapeType="1"/>
          </p:cNvSpPr>
          <p:nvPr userDrawn="1"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 userDrawn="1"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tIns="91440" bIns="9144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0455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</p:sldLayoutIdLst>
  <p:hf hdr="0" ftr="0" dt="0"/>
  <p:txStyles>
    <p:titleStyle>
      <a:lvl1pPr algn="l" defTabSz="895350" rtl="0" eaLnBrk="1" fontAlgn="base" hangingPunct="1">
        <a:spcBef>
          <a:spcPct val="0"/>
        </a:spcBef>
        <a:spcAft>
          <a:spcPct val="0"/>
        </a:spcAft>
        <a:tabLst>
          <a:tab pos="357188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200" indent="-26193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363" indent="-1555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firpo.ru/proekty/professionalitet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3.xml"/><Relationship Id="rId4" Type="http://schemas.openxmlformats.org/officeDocument/2006/relationships/hyperlink" Target="https://docs.edu.gov.ru/document/4c3f6f8d36e18a42d7bab723fccfeed4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6BDD40-65AD-4B12-B0B9-28535C69E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5262" y="2622073"/>
            <a:ext cx="7408163" cy="1845152"/>
          </a:xfrm>
        </p:spPr>
        <p:txBody>
          <a:bodyPr/>
          <a:lstStyle/>
          <a:p>
            <a:pPr algn="ctr"/>
            <a:r>
              <a:rPr lang="ru-RU" dirty="0"/>
              <a:t>Федеральный проект «Профессионалитет»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F2B388-D5CD-4363-BD20-ED8D9899EB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6137" y="5389131"/>
            <a:ext cx="5474588" cy="1077218"/>
          </a:xfrm>
        </p:spPr>
        <p:txBody>
          <a:bodyPr/>
          <a:lstStyle/>
          <a:p>
            <a:r>
              <a:rPr lang="ru-RU" dirty="0">
                <a:solidFill>
                  <a:srgbClr val="002960"/>
                </a:solidFill>
              </a:rPr>
              <a:t>14.02.2023</a:t>
            </a:r>
          </a:p>
          <a:p>
            <a:endParaRPr lang="ru-RU" dirty="0">
              <a:solidFill>
                <a:srgbClr val="002960"/>
              </a:solidFill>
            </a:endParaRPr>
          </a:p>
          <a:p>
            <a:r>
              <a:rPr lang="ru-RU" dirty="0">
                <a:solidFill>
                  <a:srgbClr val="002960"/>
                </a:solidFill>
              </a:rPr>
              <a:t>Ефанов Иван</a:t>
            </a:r>
          </a:p>
          <a:p>
            <a:r>
              <a:rPr lang="ru-RU" dirty="0">
                <a:solidFill>
                  <a:srgbClr val="002960"/>
                </a:solidFill>
              </a:rPr>
              <a:t>Менеджер по аналитике </a:t>
            </a:r>
          </a:p>
          <a:p>
            <a:r>
              <a:rPr lang="ru-RU" dirty="0">
                <a:solidFill>
                  <a:srgbClr val="002960"/>
                </a:solidFill>
              </a:rPr>
              <a:t>Корпоративная Академия Росатома</a:t>
            </a:r>
          </a:p>
        </p:txBody>
      </p:sp>
    </p:spTree>
    <p:extLst>
      <p:ext uri="{BB962C8B-B14F-4D97-AF65-F5344CB8AC3E}">
        <p14:creationId xmlns:p14="http://schemas.microsoft.com/office/powerpoint/2010/main" val="1727565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13FB35-69DF-4AC5-A418-22F6FFA6D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703" y="316805"/>
            <a:ext cx="7856812" cy="307777"/>
          </a:xfrm>
        </p:spPr>
        <p:txBody>
          <a:bodyPr/>
          <a:lstStyle/>
          <a:p>
            <a:r>
              <a:rPr lang="ru-RU" sz="2000" dirty="0">
                <a:latin typeface="Arial" panose="020B0604020202020204" pitchFamily="34" charset="0"/>
                <a:ea typeface="Tahoma" panose="020B0604030504040204" pitchFamily="34" charset="0"/>
              </a:rPr>
              <a:t>Федеральный проект Министерства просвещения РФ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797D33E-B0D3-468A-9F8A-BDB780D47A64}"/>
              </a:ext>
            </a:extLst>
          </p:cNvPr>
          <p:cNvSpPr/>
          <p:nvPr/>
        </p:nvSpPr>
        <p:spPr>
          <a:xfrm>
            <a:off x="1563237" y="1031855"/>
            <a:ext cx="714651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35"/>
              </a:lnSpc>
              <a:spcAft>
                <a:spcPts val="0"/>
              </a:spcAft>
            </a:pPr>
            <a:r>
              <a:rPr lang="ru-RU" sz="2000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Внедрение новой образовательной модели, направленной на создание гибкой системы подготовки квалифицированных кадров для предприятий в системе среднего профессионального образования</a:t>
            </a:r>
          </a:p>
        </p:txBody>
      </p:sp>
      <p:sp>
        <p:nvSpPr>
          <p:cNvPr id="5" name="Shape 6977">
            <a:extLst>
              <a:ext uri="{FF2B5EF4-FFF2-40B4-BE49-F238E27FC236}">
                <a16:creationId xmlns:a16="http://schemas.microsoft.com/office/drawing/2014/main" id="{1F5680A5-7149-4D50-B1B7-D84B8A2F46A9}"/>
              </a:ext>
            </a:extLst>
          </p:cNvPr>
          <p:cNvSpPr/>
          <p:nvPr/>
        </p:nvSpPr>
        <p:spPr>
          <a:xfrm>
            <a:off x="1412414" y="4968712"/>
            <a:ext cx="1264538" cy="1264539"/>
          </a:xfrm>
          <a:prstGeom prst="rect">
            <a:avLst/>
          </a:prstGeom>
          <a:solidFill>
            <a:srgbClr val="7030A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>
                <a:solidFill>
                  <a:srgbClr val="4C4C4C"/>
                </a:solidFill>
              </a:defRPr>
            </a:pPr>
            <a:endParaRPr sz="1899" dirty="0">
              <a:latin typeface="Lato Light" panose="020F0502020204030203" pitchFamily="34" charset="0"/>
            </a:endParaRPr>
          </a:p>
        </p:txBody>
      </p:sp>
      <p:sp>
        <p:nvSpPr>
          <p:cNvPr id="6" name="Shape 6980">
            <a:extLst>
              <a:ext uri="{FF2B5EF4-FFF2-40B4-BE49-F238E27FC236}">
                <a16:creationId xmlns:a16="http://schemas.microsoft.com/office/drawing/2014/main" id="{FB52AC7C-C892-4251-B983-FAB62CA64B1F}"/>
              </a:ext>
            </a:extLst>
          </p:cNvPr>
          <p:cNvSpPr/>
          <p:nvPr/>
        </p:nvSpPr>
        <p:spPr>
          <a:xfrm>
            <a:off x="125493" y="971321"/>
            <a:ext cx="1264538" cy="1264539"/>
          </a:xfrm>
          <a:prstGeom prst="rect">
            <a:avLst/>
          </a:prstGeom>
          <a:solidFill>
            <a:srgbClr val="FFC00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>
                <a:solidFill>
                  <a:srgbClr val="4C4C4C"/>
                </a:solidFill>
              </a:defRPr>
            </a:pPr>
            <a:endParaRPr sz="1899" dirty="0">
              <a:latin typeface="Lato Light" panose="020F0502020204030203" pitchFamily="34" charset="0"/>
            </a:endParaRPr>
          </a:p>
        </p:txBody>
      </p:sp>
      <p:sp>
        <p:nvSpPr>
          <p:cNvPr id="7" name="Shape 6983">
            <a:extLst>
              <a:ext uri="{FF2B5EF4-FFF2-40B4-BE49-F238E27FC236}">
                <a16:creationId xmlns:a16="http://schemas.microsoft.com/office/drawing/2014/main" id="{56A8F0D1-DD2C-4F08-A79C-7CA704AE7864}"/>
              </a:ext>
            </a:extLst>
          </p:cNvPr>
          <p:cNvSpPr/>
          <p:nvPr/>
        </p:nvSpPr>
        <p:spPr>
          <a:xfrm>
            <a:off x="602803" y="2304092"/>
            <a:ext cx="1264538" cy="1264539"/>
          </a:xfrm>
          <a:prstGeom prst="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>
                <a:solidFill>
                  <a:srgbClr val="4C4C4C"/>
                </a:solidFill>
              </a:defRPr>
            </a:pPr>
            <a:endParaRPr sz="1899" dirty="0">
              <a:latin typeface="Lato Light" panose="020F0502020204030203" pitchFamily="34" charset="0"/>
            </a:endParaRPr>
          </a:p>
        </p:txBody>
      </p:sp>
      <p:sp>
        <p:nvSpPr>
          <p:cNvPr id="8" name="Shape 6986">
            <a:extLst>
              <a:ext uri="{FF2B5EF4-FFF2-40B4-BE49-F238E27FC236}">
                <a16:creationId xmlns:a16="http://schemas.microsoft.com/office/drawing/2014/main" id="{DB1E5687-1BF6-4907-A98A-8E52AC5AD350}"/>
              </a:ext>
            </a:extLst>
          </p:cNvPr>
          <p:cNvSpPr/>
          <p:nvPr/>
        </p:nvSpPr>
        <p:spPr>
          <a:xfrm>
            <a:off x="930968" y="3636402"/>
            <a:ext cx="1264538" cy="1264539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>
                <a:solidFill>
                  <a:srgbClr val="4C4C4C"/>
                </a:solidFill>
              </a:defRPr>
            </a:pPr>
            <a:endParaRPr sz="1899" dirty="0">
              <a:latin typeface="Lato Light" panose="020F0502020204030203" pitchFamily="34" charset="0"/>
            </a:endParaRPr>
          </a:p>
        </p:txBody>
      </p:sp>
      <p:sp>
        <p:nvSpPr>
          <p:cNvPr id="9" name="Freeform 29">
            <a:extLst>
              <a:ext uri="{FF2B5EF4-FFF2-40B4-BE49-F238E27FC236}">
                <a16:creationId xmlns:a16="http://schemas.microsoft.com/office/drawing/2014/main" id="{5F368F82-0D30-4459-816E-152BE33442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331" y="2650831"/>
            <a:ext cx="360083" cy="576879"/>
          </a:xfrm>
          <a:custGeom>
            <a:avLst/>
            <a:gdLst>
              <a:gd name="connsiteX0" fmla="*/ 252413 w 561616"/>
              <a:gd name="connsiteY0" fmla="*/ 533400 h 899752"/>
              <a:gd name="connsiteX1" fmla="*/ 309199 w 561616"/>
              <a:gd name="connsiteY1" fmla="*/ 533400 h 899752"/>
              <a:gd name="connsiteX2" fmla="*/ 309199 w 561616"/>
              <a:gd name="connsiteY2" fmla="*/ 590188 h 899752"/>
              <a:gd name="connsiteX3" fmla="*/ 252413 w 561616"/>
              <a:gd name="connsiteY3" fmla="*/ 590188 h 899752"/>
              <a:gd name="connsiteX4" fmla="*/ 252763 w 561616"/>
              <a:gd name="connsiteY4" fmla="*/ 478263 h 899752"/>
              <a:gd name="connsiteX5" fmla="*/ 252763 w 561616"/>
              <a:gd name="connsiteY5" fmla="*/ 490131 h 899752"/>
              <a:gd name="connsiteX6" fmla="*/ 153527 w 561616"/>
              <a:gd name="connsiteY6" fmla="*/ 589389 h 899752"/>
              <a:gd name="connsiteX7" fmla="*/ 112179 w 561616"/>
              <a:gd name="connsiteY7" fmla="*/ 688648 h 899752"/>
              <a:gd name="connsiteX8" fmla="*/ 112179 w 561616"/>
              <a:gd name="connsiteY8" fmla="*/ 703033 h 899752"/>
              <a:gd name="connsiteX9" fmla="*/ 252763 w 561616"/>
              <a:gd name="connsiteY9" fmla="*/ 646931 h 899752"/>
              <a:gd name="connsiteX10" fmla="*/ 308853 w 561616"/>
              <a:gd name="connsiteY10" fmla="*/ 646931 h 899752"/>
              <a:gd name="connsiteX11" fmla="*/ 449436 w 561616"/>
              <a:gd name="connsiteY11" fmla="*/ 703033 h 899752"/>
              <a:gd name="connsiteX12" fmla="*/ 449436 w 561616"/>
              <a:gd name="connsiteY12" fmla="*/ 688648 h 899752"/>
              <a:gd name="connsiteX13" fmla="*/ 408088 w 561616"/>
              <a:gd name="connsiteY13" fmla="*/ 589389 h 899752"/>
              <a:gd name="connsiteX14" fmla="*/ 308853 w 561616"/>
              <a:gd name="connsiteY14" fmla="*/ 490131 h 899752"/>
              <a:gd name="connsiteX15" fmla="*/ 308853 w 561616"/>
              <a:gd name="connsiteY15" fmla="*/ 478263 h 899752"/>
              <a:gd name="connsiteX16" fmla="*/ 56089 w 561616"/>
              <a:gd name="connsiteY16" fmla="*/ 141287 h 899752"/>
              <a:gd name="connsiteX17" fmla="*/ 112179 w 561616"/>
              <a:gd name="connsiteY17" fmla="*/ 141287 h 899752"/>
              <a:gd name="connsiteX18" fmla="*/ 112179 w 561616"/>
              <a:gd name="connsiteY18" fmla="*/ 212135 h 899752"/>
              <a:gd name="connsiteX19" fmla="*/ 152089 w 561616"/>
              <a:gd name="connsiteY19" fmla="*/ 309955 h 899752"/>
              <a:gd name="connsiteX20" fmla="*/ 409526 w 561616"/>
              <a:gd name="connsiteY20" fmla="*/ 309955 h 899752"/>
              <a:gd name="connsiteX21" fmla="*/ 449436 w 561616"/>
              <a:gd name="connsiteY21" fmla="*/ 212135 h 899752"/>
              <a:gd name="connsiteX22" fmla="*/ 449436 w 561616"/>
              <a:gd name="connsiteY22" fmla="*/ 141287 h 899752"/>
              <a:gd name="connsiteX23" fmla="*/ 505526 w 561616"/>
              <a:gd name="connsiteY23" fmla="*/ 141287 h 899752"/>
              <a:gd name="connsiteX24" fmla="*/ 505526 w 561616"/>
              <a:gd name="connsiteY24" fmla="*/ 212135 h 899752"/>
              <a:gd name="connsiteX25" fmla="*/ 447998 w 561616"/>
              <a:gd name="connsiteY25" fmla="*/ 350953 h 899752"/>
              <a:gd name="connsiteX26" fmla="*/ 364942 w 561616"/>
              <a:gd name="connsiteY26" fmla="*/ 434028 h 899752"/>
              <a:gd name="connsiteX27" fmla="*/ 364942 w 561616"/>
              <a:gd name="connsiteY27" fmla="*/ 466755 h 899752"/>
              <a:gd name="connsiteX28" fmla="*/ 447998 w 561616"/>
              <a:gd name="connsiteY28" fmla="*/ 549830 h 899752"/>
              <a:gd name="connsiteX29" fmla="*/ 505526 w 561616"/>
              <a:gd name="connsiteY29" fmla="*/ 688648 h 899752"/>
              <a:gd name="connsiteX30" fmla="*/ 505526 w 561616"/>
              <a:gd name="connsiteY30" fmla="*/ 787547 h 899752"/>
              <a:gd name="connsiteX31" fmla="*/ 561616 w 561616"/>
              <a:gd name="connsiteY31" fmla="*/ 787547 h 899752"/>
              <a:gd name="connsiteX32" fmla="*/ 561616 w 561616"/>
              <a:gd name="connsiteY32" fmla="*/ 899752 h 899752"/>
              <a:gd name="connsiteX33" fmla="*/ 0 w 561616"/>
              <a:gd name="connsiteY33" fmla="*/ 899752 h 899752"/>
              <a:gd name="connsiteX34" fmla="*/ 0 w 561616"/>
              <a:gd name="connsiteY34" fmla="*/ 787547 h 899752"/>
              <a:gd name="connsiteX35" fmla="*/ 56089 w 561616"/>
              <a:gd name="connsiteY35" fmla="*/ 787547 h 899752"/>
              <a:gd name="connsiteX36" fmla="*/ 56089 w 561616"/>
              <a:gd name="connsiteY36" fmla="*/ 688648 h 899752"/>
              <a:gd name="connsiteX37" fmla="*/ 113977 w 561616"/>
              <a:gd name="connsiteY37" fmla="*/ 549830 h 899752"/>
              <a:gd name="connsiteX38" fmla="*/ 196673 w 561616"/>
              <a:gd name="connsiteY38" fmla="*/ 466755 h 899752"/>
              <a:gd name="connsiteX39" fmla="*/ 196673 w 561616"/>
              <a:gd name="connsiteY39" fmla="*/ 434028 h 899752"/>
              <a:gd name="connsiteX40" fmla="*/ 113977 w 561616"/>
              <a:gd name="connsiteY40" fmla="*/ 350953 h 899752"/>
              <a:gd name="connsiteX41" fmla="*/ 56089 w 561616"/>
              <a:gd name="connsiteY41" fmla="*/ 212135 h 899752"/>
              <a:gd name="connsiteX42" fmla="*/ 0 w 561616"/>
              <a:gd name="connsiteY42" fmla="*/ 0 h 899752"/>
              <a:gd name="connsiteX43" fmla="*/ 561616 w 561616"/>
              <a:gd name="connsiteY43" fmla="*/ 0 h 899752"/>
              <a:gd name="connsiteX44" fmla="*/ 561616 w 561616"/>
              <a:gd name="connsiteY44" fmla="*/ 112352 h 899752"/>
              <a:gd name="connsiteX45" fmla="*/ 0 w 561616"/>
              <a:gd name="connsiteY45" fmla="*/ 112352 h 89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61616" h="899752">
                <a:moveTo>
                  <a:pt x="252413" y="533400"/>
                </a:moveTo>
                <a:lnTo>
                  <a:pt x="309199" y="533400"/>
                </a:lnTo>
                <a:lnTo>
                  <a:pt x="309199" y="590188"/>
                </a:lnTo>
                <a:lnTo>
                  <a:pt x="252413" y="590188"/>
                </a:lnTo>
                <a:close/>
                <a:moveTo>
                  <a:pt x="252763" y="478263"/>
                </a:moveTo>
                <a:lnTo>
                  <a:pt x="252763" y="490131"/>
                </a:lnTo>
                <a:lnTo>
                  <a:pt x="153527" y="589389"/>
                </a:lnTo>
                <a:cubicBezTo>
                  <a:pt x="126921" y="616002"/>
                  <a:pt x="112179" y="651246"/>
                  <a:pt x="112179" y="688648"/>
                </a:cubicBezTo>
                <a:lnTo>
                  <a:pt x="112179" y="703033"/>
                </a:lnTo>
                <a:lnTo>
                  <a:pt x="252763" y="646931"/>
                </a:lnTo>
                <a:lnTo>
                  <a:pt x="308853" y="646931"/>
                </a:lnTo>
                <a:lnTo>
                  <a:pt x="449436" y="703033"/>
                </a:lnTo>
                <a:lnTo>
                  <a:pt x="449436" y="688648"/>
                </a:lnTo>
                <a:cubicBezTo>
                  <a:pt x="449436" y="651246"/>
                  <a:pt x="434695" y="616002"/>
                  <a:pt x="408088" y="589389"/>
                </a:cubicBezTo>
                <a:lnTo>
                  <a:pt x="308853" y="490131"/>
                </a:lnTo>
                <a:lnTo>
                  <a:pt x="308853" y="478263"/>
                </a:lnTo>
                <a:close/>
                <a:moveTo>
                  <a:pt x="56089" y="141287"/>
                </a:moveTo>
                <a:lnTo>
                  <a:pt x="112179" y="141287"/>
                </a:lnTo>
                <a:lnTo>
                  <a:pt x="112179" y="212135"/>
                </a:lnTo>
                <a:cubicBezTo>
                  <a:pt x="112179" y="248817"/>
                  <a:pt x="126561" y="283701"/>
                  <a:pt x="152089" y="309955"/>
                </a:cubicBezTo>
                <a:lnTo>
                  <a:pt x="409526" y="309955"/>
                </a:lnTo>
                <a:cubicBezTo>
                  <a:pt x="435054" y="283701"/>
                  <a:pt x="449436" y="248817"/>
                  <a:pt x="449436" y="212135"/>
                </a:cubicBezTo>
                <a:lnTo>
                  <a:pt x="449436" y="141287"/>
                </a:lnTo>
                <a:lnTo>
                  <a:pt x="505526" y="141287"/>
                </a:lnTo>
                <a:lnTo>
                  <a:pt x="505526" y="212135"/>
                </a:lnTo>
                <a:cubicBezTo>
                  <a:pt x="505526" y="264641"/>
                  <a:pt x="485032" y="313911"/>
                  <a:pt x="447998" y="350953"/>
                </a:cubicBezTo>
                <a:lnTo>
                  <a:pt x="364942" y="434028"/>
                </a:lnTo>
                <a:lnTo>
                  <a:pt x="364942" y="466755"/>
                </a:lnTo>
                <a:lnTo>
                  <a:pt x="447998" y="549830"/>
                </a:lnTo>
                <a:cubicBezTo>
                  <a:pt x="485032" y="586872"/>
                  <a:pt x="505526" y="636142"/>
                  <a:pt x="505526" y="688648"/>
                </a:cubicBezTo>
                <a:lnTo>
                  <a:pt x="505526" y="787547"/>
                </a:lnTo>
                <a:lnTo>
                  <a:pt x="561616" y="787547"/>
                </a:lnTo>
                <a:lnTo>
                  <a:pt x="561616" y="899752"/>
                </a:lnTo>
                <a:lnTo>
                  <a:pt x="0" y="899752"/>
                </a:lnTo>
                <a:lnTo>
                  <a:pt x="0" y="787547"/>
                </a:lnTo>
                <a:lnTo>
                  <a:pt x="56089" y="787547"/>
                </a:lnTo>
                <a:lnTo>
                  <a:pt x="56089" y="688648"/>
                </a:lnTo>
                <a:cubicBezTo>
                  <a:pt x="56089" y="636142"/>
                  <a:pt x="76584" y="586872"/>
                  <a:pt x="113977" y="549830"/>
                </a:cubicBezTo>
                <a:lnTo>
                  <a:pt x="196673" y="466755"/>
                </a:lnTo>
                <a:lnTo>
                  <a:pt x="196673" y="434028"/>
                </a:lnTo>
                <a:lnTo>
                  <a:pt x="113977" y="350953"/>
                </a:lnTo>
                <a:cubicBezTo>
                  <a:pt x="76584" y="313911"/>
                  <a:pt x="56089" y="264641"/>
                  <a:pt x="56089" y="212135"/>
                </a:cubicBezTo>
                <a:close/>
                <a:moveTo>
                  <a:pt x="0" y="0"/>
                </a:moveTo>
                <a:lnTo>
                  <a:pt x="561616" y="0"/>
                </a:lnTo>
                <a:lnTo>
                  <a:pt x="561616" y="112352"/>
                </a:lnTo>
                <a:lnTo>
                  <a:pt x="0" y="1123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75" dirty="0">
              <a:latin typeface="Lato Light" panose="020F0502020204030203" pitchFamily="34" charset="0"/>
            </a:endParaRPr>
          </a:p>
        </p:txBody>
      </p:sp>
      <p:sp>
        <p:nvSpPr>
          <p:cNvPr id="10" name="Freeform 30">
            <a:extLst>
              <a:ext uri="{FF2B5EF4-FFF2-40B4-BE49-F238E27FC236}">
                <a16:creationId xmlns:a16="http://schemas.microsoft.com/office/drawing/2014/main" id="{BE88E8BD-BDF8-4FEA-83BF-21F35FC647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514" y="1290301"/>
            <a:ext cx="576878" cy="576880"/>
          </a:xfrm>
          <a:custGeom>
            <a:avLst/>
            <a:gdLst>
              <a:gd name="connsiteX0" fmla="*/ 0 w 899752"/>
              <a:gd name="connsiteY0" fmla="*/ 590550 h 899753"/>
              <a:gd name="connsiteX1" fmla="*/ 85362 w 899752"/>
              <a:gd name="connsiteY1" fmla="*/ 590550 h 899753"/>
              <a:gd name="connsiteX2" fmla="*/ 85362 w 899752"/>
              <a:gd name="connsiteY2" fmla="*/ 899753 h 899753"/>
              <a:gd name="connsiteX3" fmla="*/ 0 w 899752"/>
              <a:gd name="connsiteY3" fmla="*/ 899753 h 899753"/>
              <a:gd name="connsiteX4" fmla="*/ 337632 w 899752"/>
              <a:gd name="connsiteY4" fmla="*/ 506773 h 899753"/>
              <a:gd name="connsiteX5" fmla="*/ 534122 w 899752"/>
              <a:gd name="connsiteY5" fmla="*/ 506773 h 899753"/>
              <a:gd name="connsiteX6" fmla="*/ 534122 w 899752"/>
              <a:gd name="connsiteY6" fmla="*/ 534861 h 899753"/>
              <a:gd name="connsiteX7" fmla="*/ 421842 w 899752"/>
              <a:gd name="connsiteY7" fmla="*/ 619126 h 899753"/>
              <a:gd name="connsiteX8" fmla="*/ 393772 w 899752"/>
              <a:gd name="connsiteY8" fmla="*/ 619126 h 899753"/>
              <a:gd name="connsiteX9" fmla="*/ 393772 w 899752"/>
              <a:gd name="connsiteY9" fmla="*/ 647214 h 899753"/>
              <a:gd name="connsiteX10" fmla="*/ 466466 w 899752"/>
              <a:gd name="connsiteY10" fmla="*/ 647214 h 899753"/>
              <a:gd name="connsiteX11" fmla="*/ 590262 w 899752"/>
              <a:gd name="connsiteY11" fmla="*/ 619126 h 899753"/>
              <a:gd name="connsiteX12" fmla="*/ 711179 w 899752"/>
              <a:gd name="connsiteY12" fmla="*/ 536662 h 899753"/>
              <a:gd name="connsiteX13" fmla="*/ 822020 w 899752"/>
              <a:gd name="connsiteY13" fmla="*/ 506773 h 899753"/>
              <a:gd name="connsiteX14" fmla="*/ 899752 w 899752"/>
              <a:gd name="connsiteY14" fmla="*/ 534861 h 899753"/>
              <a:gd name="connsiteX15" fmla="*/ 635966 w 899752"/>
              <a:gd name="connsiteY15" fmla="*/ 732558 h 899753"/>
              <a:gd name="connsiteX16" fmla="*/ 470784 w 899752"/>
              <a:gd name="connsiteY16" fmla="*/ 798097 h 899753"/>
              <a:gd name="connsiteX17" fmla="*/ 187565 w 899752"/>
              <a:gd name="connsiteY17" fmla="*/ 842030 h 899753"/>
              <a:gd name="connsiteX18" fmla="*/ 150138 w 899752"/>
              <a:gd name="connsiteY18" fmla="*/ 844190 h 899753"/>
              <a:gd name="connsiteX19" fmla="*/ 112712 w 899752"/>
              <a:gd name="connsiteY19" fmla="*/ 844190 h 899753"/>
              <a:gd name="connsiteX20" fmla="*/ 112712 w 899752"/>
              <a:gd name="connsiteY20" fmla="*/ 647214 h 899753"/>
              <a:gd name="connsiteX21" fmla="*/ 168132 w 899752"/>
              <a:gd name="connsiteY21" fmla="*/ 583475 h 899753"/>
              <a:gd name="connsiteX22" fmla="*/ 337632 w 899752"/>
              <a:gd name="connsiteY22" fmla="*/ 506773 h 899753"/>
              <a:gd name="connsiteX23" fmla="*/ 563563 w 899752"/>
              <a:gd name="connsiteY23" fmla="*/ 254000 h 899753"/>
              <a:gd name="connsiteX24" fmla="*/ 675915 w 899752"/>
              <a:gd name="connsiteY24" fmla="*/ 366353 h 899753"/>
              <a:gd name="connsiteX25" fmla="*/ 563563 w 899752"/>
              <a:gd name="connsiteY25" fmla="*/ 479065 h 899753"/>
              <a:gd name="connsiteX26" fmla="*/ 450850 w 899752"/>
              <a:gd name="connsiteY26" fmla="*/ 366353 h 899753"/>
              <a:gd name="connsiteX27" fmla="*/ 563563 w 899752"/>
              <a:gd name="connsiteY27" fmla="*/ 254000 h 899753"/>
              <a:gd name="connsiteX28" fmla="*/ 703083 w 899752"/>
              <a:gd name="connsiteY28" fmla="*/ 84138 h 899753"/>
              <a:gd name="connsiteX29" fmla="*/ 787041 w 899752"/>
              <a:gd name="connsiteY29" fmla="*/ 168708 h 899753"/>
              <a:gd name="connsiteX30" fmla="*/ 703083 w 899752"/>
              <a:gd name="connsiteY30" fmla="*/ 253639 h 899753"/>
              <a:gd name="connsiteX31" fmla="*/ 619125 w 899752"/>
              <a:gd name="connsiteY31" fmla="*/ 168708 h 899753"/>
              <a:gd name="connsiteX32" fmla="*/ 703083 w 899752"/>
              <a:gd name="connsiteY32" fmla="*/ 84138 h 899753"/>
              <a:gd name="connsiteX33" fmla="*/ 562769 w 899752"/>
              <a:gd name="connsiteY33" fmla="*/ 0 h 899753"/>
              <a:gd name="connsiteX34" fmla="*/ 618766 w 899752"/>
              <a:gd name="connsiteY34" fmla="*/ 56177 h 899753"/>
              <a:gd name="connsiteX35" fmla="*/ 562769 w 899752"/>
              <a:gd name="connsiteY35" fmla="*/ 112353 h 899753"/>
              <a:gd name="connsiteX36" fmla="*/ 506412 w 899752"/>
              <a:gd name="connsiteY36" fmla="*/ 56177 h 899753"/>
              <a:gd name="connsiteX37" fmla="*/ 562769 w 899752"/>
              <a:gd name="connsiteY37" fmla="*/ 0 h 899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899752" h="899753">
                <a:moveTo>
                  <a:pt x="0" y="590550"/>
                </a:moveTo>
                <a:lnTo>
                  <a:pt x="85362" y="590550"/>
                </a:lnTo>
                <a:lnTo>
                  <a:pt x="85362" y="899753"/>
                </a:lnTo>
                <a:lnTo>
                  <a:pt x="0" y="899753"/>
                </a:lnTo>
                <a:close/>
                <a:moveTo>
                  <a:pt x="337632" y="506773"/>
                </a:moveTo>
                <a:lnTo>
                  <a:pt x="534122" y="506773"/>
                </a:lnTo>
                <a:lnTo>
                  <a:pt x="534122" y="534861"/>
                </a:lnTo>
                <a:cubicBezTo>
                  <a:pt x="534122" y="597159"/>
                  <a:pt x="484100" y="619126"/>
                  <a:pt x="421842" y="619126"/>
                </a:cubicBezTo>
                <a:lnTo>
                  <a:pt x="393772" y="619126"/>
                </a:lnTo>
                <a:lnTo>
                  <a:pt x="393772" y="647214"/>
                </a:lnTo>
                <a:lnTo>
                  <a:pt x="466466" y="647214"/>
                </a:lnTo>
                <a:cubicBezTo>
                  <a:pt x="509651" y="647214"/>
                  <a:pt x="551756" y="637131"/>
                  <a:pt x="590262" y="619126"/>
                </a:cubicBezTo>
                <a:lnTo>
                  <a:pt x="711179" y="536662"/>
                </a:lnTo>
                <a:cubicBezTo>
                  <a:pt x="745727" y="517216"/>
                  <a:pt x="785313" y="506413"/>
                  <a:pt x="822020" y="506773"/>
                </a:cubicBezTo>
                <a:cubicBezTo>
                  <a:pt x="850810" y="506773"/>
                  <a:pt x="877800" y="512895"/>
                  <a:pt x="899752" y="534861"/>
                </a:cubicBezTo>
                <a:lnTo>
                  <a:pt x="635966" y="732558"/>
                </a:lnTo>
                <a:cubicBezTo>
                  <a:pt x="587743" y="768929"/>
                  <a:pt x="530884" y="791255"/>
                  <a:pt x="470784" y="798097"/>
                </a:cubicBezTo>
                <a:lnTo>
                  <a:pt x="187565" y="842030"/>
                </a:lnTo>
                <a:cubicBezTo>
                  <a:pt x="174970" y="843470"/>
                  <a:pt x="162734" y="844190"/>
                  <a:pt x="150138" y="844190"/>
                </a:cubicBezTo>
                <a:lnTo>
                  <a:pt x="112712" y="844190"/>
                </a:lnTo>
                <a:lnTo>
                  <a:pt x="112712" y="647214"/>
                </a:lnTo>
                <a:lnTo>
                  <a:pt x="168132" y="583475"/>
                </a:lnTo>
                <a:cubicBezTo>
                  <a:pt x="210957" y="534501"/>
                  <a:pt x="272495" y="506773"/>
                  <a:pt x="337632" y="506773"/>
                </a:cubicBezTo>
                <a:close/>
                <a:moveTo>
                  <a:pt x="563563" y="254000"/>
                </a:moveTo>
                <a:cubicBezTo>
                  <a:pt x="625501" y="254000"/>
                  <a:pt x="675915" y="304055"/>
                  <a:pt x="675915" y="366353"/>
                </a:cubicBezTo>
                <a:cubicBezTo>
                  <a:pt x="675915" y="428651"/>
                  <a:pt x="625501" y="479065"/>
                  <a:pt x="563563" y="479065"/>
                </a:cubicBezTo>
                <a:cubicBezTo>
                  <a:pt x="501264" y="479065"/>
                  <a:pt x="450850" y="428651"/>
                  <a:pt x="450850" y="366353"/>
                </a:cubicBezTo>
                <a:cubicBezTo>
                  <a:pt x="450850" y="304055"/>
                  <a:pt x="501264" y="254000"/>
                  <a:pt x="563563" y="254000"/>
                </a:cubicBezTo>
                <a:close/>
                <a:moveTo>
                  <a:pt x="703083" y="84138"/>
                </a:moveTo>
                <a:cubicBezTo>
                  <a:pt x="749368" y="84138"/>
                  <a:pt x="787041" y="122086"/>
                  <a:pt x="787041" y="168708"/>
                </a:cubicBezTo>
                <a:cubicBezTo>
                  <a:pt x="787041" y="215691"/>
                  <a:pt x="749368" y="253639"/>
                  <a:pt x="703083" y="253639"/>
                </a:cubicBezTo>
                <a:cubicBezTo>
                  <a:pt x="656799" y="253639"/>
                  <a:pt x="619125" y="215691"/>
                  <a:pt x="619125" y="168708"/>
                </a:cubicBezTo>
                <a:cubicBezTo>
                  <a:pt x="619125" y="122086"/>
                  <a:pt x="656799" y="84138"/>
                  <a:pt x="703083" y="84138"/>
                </a:cubicBezTo>
                <a:close/>
                <a:moveTo>
                  <a:pt x="562769" y="0"/>
                </a:moveTo>
                <a:cubicBezTo>
                  <a:pt x="593639" y="0"/>
                  <a:pt x="618766" y="25208"/>
                  <a:pt x="618766" y="56177"/>
                </a:cubicBezTo>
                <a:cubicBezTo>
                  <a:pt x="618766" y="87146"/>
                  <a:pt x="593639" y="112353"/>
                  <a:pt x="562769" y="112353"/>
                </a:cubicBezTo>
                <a:cubicBezTo>
                  <a:pt x="531539" y="112353"/>
                  <a:pt x="506412" y="87146"/>
                  <a:pt x="506412" y="56177"/>
                </a:cubicBezTo>
                <a:cubicBezTo>
                  <a:pt x="506412" y="25208"/>
                  <a:pt x="531539" y="0"/>
                  <a:pt x="5627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75" dirty="0">
              <a:latin typeface="Lato Light" panose="020F0502020204030203" pitchFamily="34" charset="0"/>
            </a:endParaRPr>
          </a:p>
        </p:txBody>
      </p:sp>
      <p:sp>
        <p:nvSpPr>
          <p:cNvPr id="11" name="Freeform 31">
            <a:extLst>
              <a:ext uri="{FF2B5EF4-FFF2-40B4-BE49-F238E27FC236}">
                <a16:creationId xmlns:a16="http://schemas.microsoft.com/office/drawing/2014/main" id="{7A3025B4-6F98-4944-8844-15877E9AC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4601" y="3980231"/>
            <a:ext cx="576881" cy="576881"/>
          </a:xfrm>
          <a:custGeom>
            <a:avLst/>
            <a:gdLst>
              <a:gd name="connsiteX0" fmla="*/ 57150 w 899753"/>
              <a:gd name="connsiteY0" fmla="*/ 225425 h 899754"/>
              <a:gd name="connsiteX1" fmla="*/ 113290 w 899753"/>
              <a:gd name="connsiteY1" fmla="*/ 225425 h 899754"/>
              <a:gd name="connsiteX2" fmla="*/ 113290 w 899753"/>
              <a:gd name="connsiteY2" fmla="*/ 562409 h 899754"/>
              <a:gd name="connsiteX3" fmla="*/ 422780 w 899753"/>
              <a:gd name="connsiteY3" fmla="*/ 562409 h 899754"/>
              <a:gd name="connsiteX4" fmla="*/ 478920 w 899753"/>
              <a:gd name="connsiteY4" fmla="*/ 562409 h 899754"/>
              <a:gd name="connsiteX5" fmla="*/ 788050 w 899753"/>
              <a:gd name="connsiteY5" fmla="*/ 562409 h 899754"/>
              <a:gd name="connsiteX6" fmla="*/ 788050 w 899753"/>
              <a:gd name="connsiteY6" fmla="*/ 225425 h 899754"/>
              <a:gd name="connsiteX7" fmla="*/ 844190 w 899753"/>
              <a:gd name="connsiteY7" fmla="*/ 225425 h 899754"/>
              <a:gd name="connsiteX8" fmla="*/ 844190 w 899753"/>
              <a:gd name="connsiteY8" fmla="*/ 618873 h 899754"/>
              <a:gd name="connsiteX9" fmla="*/ 478920 w 899753"/>
              <a:gd name="connsiteY9" fmla="*/ 618873 h 899754"/>
              <a:gd name="connsiteX10" fmla="*/ 478920 w 899753"/>
              <a:gd name="connsiteY10" fmla="*/ 803729 h 899754"/>
              <a:gd name="connsiteX11" fmla="*/ 490436 w 899753"/>
              <a:gd name="connsiteY11" fmla="*/ 815597 h 899754"/>
              <a:gd name="connsiteX12" fmla="*/ 518506 w 899753"/>
              <a:gd name="connsiteY12" fmla="*/ 843649 h 899754"/>
              <a:gd name="connsiteX13" fmla="*/ 591200 w 899753"/>
              <a:gd name="connsiteY13" fmla="*/ 843649 h 899754"/>
              <a:gd name="connsiteX14" fmla="*/ 591200 w 899753"/>
              <a:gd name="connsiteY14" fmla="*/ 899754 h 899754"/>
              <a:gd name="connsiteX15" fmla="*/ 495114 w 899753"/>
              <a:gd name="connsiteY15" fmla="*/ 899754 h 899754"/>
              <a:gd name="connsiteX16" fmla="*/ 450850 w 899753"/>
              <a:gd name="connsiteY16" fmla="*/ 855158 h 899754"/>
              <a:gd name="connsiteX17" fmla="*/ 406226 w 899753"/>
              <a:gd name="connsiteY17" fmla="*/ 899754 h 899754"/>
              <a:gd name="connsiteX18" fmla="*/ 310140 w 899753"/>
              <a:gd name="connsiteY18" fmla="*/ 899754 h 899754"/>
              <a:gd name="connsiteX19" fmla="*/ 310140 w 899753"/>
              <a:gd name="connsiteY19" fmla="*/ 843649 h 899754"/>
              <a:gd name="connsiteX20" fmla="*/ 382834 w 899753"/>
              <a:gd name="connsiteY20" fmla="*/ 843649 h 899754"/>
              <a:gd name="connsiteX21" fmla="*/ 410904 w 899753"/>
              <a:gd name="connsiteY21" fmla="*/ 815597 h 899754"/>
              <a:gd name="connsiteX22" fmla="*/ 422780 w 899753"/>
              <a:gd name="connsiteY22" fmla="*/ 803729 h 899754"/>
              <a:gd name="connsiteX23" fmla="*/ 422780 w 899753"/>
              <a:gd name="connsiteY23" fmla="*/ 618873 h 899754"/>
              <a:gd name="connsiteX24" fmla="*/ 57150 w 899753"/>
              <a:gd name="connsiteY24" fmla="*/ 618873 h 899754"/>
              <a:gd name="connsiteX25" fmla="*/ 672018 w 899753"/>
              <a:gd name="connsiteY25" fmla="*/ 214313 h 899754"/>
              <a:gd name="connsiteX26" fmla="*/ 715603 w 899753"/>
              <a:gd name="connsiteY26" fmla="*/ 249981 h 899754"/>
              <a:gd name="connsiteX27" fmla="*/ 542343 w 899753"/>
              <a:gd name="connsiteY27" fmla="*/ 457505 h 899754"/>
              <a:gd name="connsiteX28" fmla="*/ 371965 w 899753"/>
              <a:gd name="connsiteY28" fmla="*/ 372478 h 899754"/>
              <a:gd name="connsiteX29" fmla="*/ 225721 w 899753"/>
              <a:gd name="connsiteY29" fmla="*/ 518753 h 899754"/>
              <a:gd name="connsiteX30" fmla="*/ 185738 w 899753"/>
              <a:gd name="connsiteY30" fmla="*/ 478761 h 899754"/>
              <a:gd name="connsiteX31" fmla="*/ 360799 w 899753"/>
              <a:gd name="connsiteY31" fmla="*/ 303663 h 899754"/>
              <a:gd name="connsiteX32" fmla="*/ 527935 w 899753"/>
              <a:gd name="connsiteY32" fmla="*/ 387249 h 899754"/>
              <a:gd name="connsiteX33" fmla="*/ 421973 w 899753"/>
              <a:gd name="connsiteY33" fmla="*/ 0 h 899754"/>
              <a:gd name="connsiteX34" fmla="*/ 478140 w 899753"/>
              <a:gd name="connsiteY34" fmla="*/ 0 h 899754"/>
              <a:gd name="connsiteX35" fmla="*/ 478140 w 899753"/>
              <a:gd name="connsiteY35" fmla="*/ 56380 h 899754"/>
              <a:gd name="connsiteX36" fmla="*/ 899753 w 899753"/>
              <a:gd name="connsiteY36" fmla="*/ 56380 h 899754"/>
              <a:gd name="connsiteX37" fmla="*/ 899753 w 899753"/>
              <a:gd name="connsiteY37" fmla="*/ 169501 h 899754"/>
              <a:gd name="connsiteX38" fmla="*/ 0 w 899753"/>
              <a:gd name="connsiteY38" fmla="*/ 169501 h 899754"/>
              <a:gd name="connsiteX39" fmla="*/ 0 w 899753"/>
              <a:gd name="connsiteY39" fmla="*/ 56380 h 899754"/>
              <a:gd name="connsiteX40" fmla="*/ 421973 w 899753"/>
              <a:gd name="connsiteY40" fmla="*/ 56380 h 899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899753" h="899754">
                <a:moveTo>
                  <a:pt x="57150" y="225425"/>
                </a:moveTo>
                <a:lnTo>
                  <a:pt x="113290" y="225425"/>
                </a:lnTo>
                <a:lnTo>
                  <a:pt x="113290" y="562409"/>
                </a:lnTo>
                <a:lnTo>
                  <a:pt x="422780" y="562409"/>
                </a:lnTo>
                <a:lnTo>
                  <a:pt x="478920" y="562409"/>
                </a:lnTo>
                <a:lnTo>
                  <a:pt x="788050" y="562409"/>
                </a:lnTo>
                <a:lnTo>
                  <a:pt x="788050" y="225425"/>
                </a:lnTo>
                <a:lnTo>
                  <a:pt x="844190" y="225425"/>
                </a:lnTo>
                <a:lnTo>
                  <a:pt x="844190" y="618873"/>
                </a:lnTo>
                <a:lnTo>
                  <a:pt x="478920" y="618873"/>
                </a:lnTo>
                <a:lnTo>
                  <a:pt x="478920" y="803729"/>
                </a:lnTo>
                <a:lnTo>
                  <a:pt x="490436" y="815597"/>
                </a:lnTo>
                <a:lnTo>
                  <a:pt x="518506" y="843649"/>
                </a:lnTo>
                <a:lnTo>
                  <a:pt x="591200" y="843649"/>
                </a:lnTo>
                <a:lnTo>
                  <a:pt x="591200" y="899754"/>
                </a:lnTo>
                <a:lnTo>
                  <a:pt x="495114" y="899754"/>
                </a:lnTo>
                <a:lnTo>
                  <a:pt x="450850" y="855158"/>
                </a:lnTo>
                <a:lnTo>
                  <a:pt x="406226" y="899754"/>
                </a:lnTo>
                <a:lnTo>
                  <a:pt x="310140" y="899754"/>
                </a:lnTo>
                <a:lnTo>
                  <a:pt x="310140" y="843649"/>
                </a:lnTo>
                <a:lnTo>
                  <a:pt x="382834" y="843649"/>
                </a:lnTo>
                <a:lnTo>
                  <a:pt x="410904" y="815597"/>
                </a:lnTo>
                <a:lnTo>
                  <a:pt x="422780" y="803729"/>
                </a:lnTo>
                <a:lnTo>
                  <a:pt x="422780" y="618873"/>
                </a:lnTo>
                <a:lnTo>
                  <a:pt x="57150" y="618873"/>
                </a:lnTo>
                <a:close/>
                <a:moveTo>
                  <a:pt x="672018" y="214313"/>
                </a:moveTo>
                <a:lnTo>
                  <a:pt x="715603" y="249981"/>
                </a:lnTo>
                <a:lnTo>
                  <a:pt x="542343" y="457505"/>
                </a:lnTo>
                <a:lnTo>
                  <a:pt x="371965" y="372478"/>
                </a:lnTo>
                <a:lnTo>
                  <a:pt x="225721" y="518753"/>
                </a:lnTo>
                <a:lnTo>
                  <a:pt x="185738" y="478761"/>
                </a:lnTo>
                <a:lnTo>
                  <a:pt x="360799" y="303663"/>
                </a:lnTo>
                <a:lnTo>
                  <a:pt x="527935" y="387249"/>
                </a:lnTo>
                <a:close/>
                <a:moveTo>
                  <a:pt x="421973" y="0"/>
                </a:moveTo>
                <a:lnTo>
                  <a:pt x="478140" y="0"/>
                </a:lnTo>
                <a:lnTo>
                  <a:pt x="478140" y="56380"/>
                </a:lnTo>
                <a:lnTo>
                  <a:pt x="899753" y="56380"/>
                </a:lnTo>
                <a:lnTo>
                  <a:pt x="899753" y="169501"/>
                </a:lnTo>
                <a:lnTo>
                  <a:pt x="0" y="169501"/>
                </a:lnTo>
                <a:lnTo>
                  <a:pt x="0" y="56380"/>
                </a:lnTo>
                <a:lnTo>
                  <a:pt x="421973" y="563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75" dirty="0">
              <a:latin typeface="Lato Light" panose="020F0502020204030203" pitchFamily="34" charset="0"/>
            </a:endParaRPr>
          </a:p>
        </p:txBody>
      </p:sp>
      <p:sp>
        <p:nvSpPr>
          <p:cNvPr id="12" name="Freeform 32">
            <a:extLst>
              <a:ext uri="{FF2B5EF4-FFF2-40B4-BE49-F238E27FC236}">
                <a16:creationId xmlns:a16="http://schemas.microsoft.com/office/drawing/2014/main" id="{B24ABD08-E766-447B-BEE4-31EBFFE784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441" y="5274076"/>
            <a:ext cx="576881" cy="576881"/>
          </a:xfrm>
          <a:custGeom>
            <a:avLst/>
            <a:gdLst>
              <a:gd name="connsiteX0" fmla="*/ 0 w 899754"/>
              <a:gd name="connsiteY0" fmla="*/ 619125 h 899754"/>
              <a:gd name="connsiteX1" fmla="*/ 112108 w 899754"/>
              <a:gd name="connsiteY1" fmla="*/ 619125 h 899754"/>
              <a:gd name="connsiteX2" fmla="*/ 112108 w 899754"/>
              <a:gd name="connsiteY2" fmla="*/ 675179 h 899754"/>
              <a:gd name="connsiteX3" fmla="*/ 57850 w 899754"/>
              <a:gd name="connsiteY3" fmla="*/ 675179 h 899754"/>
              <a:gd name="connsiteX4" fmla="*/ 252602 w 899754"/>
              <a:gd name="connsiteY4" fmla="*/ 843700 h 899754"/>
              <a:gd name="connsiteX5" fmla="*/ 280629 w 899754"/>
              <a:gd name="connsiteY5" fmla="*/ 843700 h 899754"/>
              <a:gd name="connsiteX6" fmla="*/ 280629 w 899754"/>
              <a:gd name="connsiteY6" fmla="*/ 899754 h 899754"/>
              <a:gd name="connsiteX7" fmla="*/ 252602 w 899754"/>
              <a:gd name="connsiteY7" fmla="*/ 899754 h 899754"/>
              <a:gd name="connsiteX8" fmla="*/ 0 w 899754"/>
              <a:gd name="connsiteY8" fmla="*/ 647152 h 899754"/>
              <a:gd name="connsiteX9" fmla="*/ 618946 w 899754"/>
              <a:gd name="connsiteY9" fmla="*/ 338138 h 899754"/>
              <a:gd name="connsiteX10" fmla="*/ 899754 w 899754"/>
              <a:gd name="connsiteY10" fmla="*/ 618946 h 899754"/>
              <a:gd name="connsiteX11" fmla="*/ 618946 w 899754"/>
              <a:gd name="connsiteY11" fmla="*/ 899754 h 899754"/>
              <a:gd name="connsiteX12" fmla="*/ 338138 w 899754"/>
              <a:gd name="connsiteY12" fmla="*/ 618946 h 899754"/>
              <a:gd name="connsiteX13" fmla="*/ 340295 w 899754"/>
              <a:gd name="connsiteY13" fmla="*/ 585148 h 899754"/>
              <a:gd name="connsiteX14" fmla="*/ 585148 w 899754"/>
              <a:gd name="connsiteY14" fmla="*/ 340296 h 899754"/>
              <a:gd name="connsiteX15" fmla="*/ 618946 w 899754"/>
              <a:gd name="connsiteY15" fmla="*/ 338138 h 899754"/>
              <a:gd name="connsiteX16" fmla="*/ 254262 w 899754"/>
              <a:gd name="connsiteY16" fmla="*/ 112713 h 899754"/>
              <a:gd name="connsiteX17" fmla="*/ 310528 w 899754"/>
              <a:gd name="connsiteY17" fmla="*/ 112713 h 899754"/>
              <a:gd name="connsiteX18" fmla="*/ 310528 w 899754"/>
              <a:gd name="connsiteY18" fmla="*/ 140831 h 899754"/>
              <a:gd name="connsiteX19" fmla="*/ 338661 w 899754"/>
              <a:gd name="connsiteY19" fmla="*/ 140831 h 899754"/>
              <a:gd name="connsiteX20" fmla="*/ 366794 w 899754"/>
              <a:gd name="connsiteY20" fmla="*/ 140831 h 899754"/>
              <a:gd name="connsiteX21" fmla="*/ 366794 w 899754"/>
              <a:gd name="connsiteY21" fmla="*/ 197067 h 899754"/>
              <a:gd name="connsiteX22" fmla="*/ 338661 w 899754"/>
              <a:gd name="connsiteY22" fmla="*/ 197067 h 899754"/>
              <a:gd name="connsiteX23" fmla="*/ 310528 w 899754"/>
              <a:gd name="connsiteY23" fmla="*/ 197067 h 899754"/>
              <a:gd name="connsiteX24" fmla="*/ 254262 w 899754"/>
              <a:gd name="connsiteY24" fmla="*/ 197067 h 899754"/>
              <a:gd name="connsiteX25" fmla="*/ 226129 w 899754"/>
              <a:gd name="connsiteY25" fmla="*/ 225545 h 899754"/>
              <a:gd name="connsiteX26" fmla="*/ 254262 w 899754"/>
              <a:gd name="connsiteY26" fmla="*/ 253663 h 899754"/>
              <a:gd name="connsiteX27" fmla="*/ 310528 w 899754"/>
              <a:gd name="connsiteY27" fmla="*/ 253663 h 899754"/>
              <a:gd name="connsiteX28" fmla="*/ 394927 w 899754"/>
              <a:gd name="connsiteY28" fmla="*/ 338017 h 899754"/>
              <a:gd name="connsiteX29" fmla="*/ 310528 w 899754"/>
              <a:gd name="connsiteY29" fmla="*/ 422732 h 899754"/>
              <a:gd name="connsiteX30" fmla="*/ 310528 w 899754"/>
              <a:gd name="connsiteY30" fmla="*/ 450490 h 899754"/>
              <a:gd name="connsiteX31" fmla="*/ 254262 w 899754"/>
              <a:gd name="connsiteY31" fmla="*/ 450490 h 899754"/>
              <a:gd name="connsiteX32" fmla="*/ 254262 w 899754"/>
              <a:gd name="connsiteY32" fmla="*/ 422732 h 899754"/>
              <a:gd name="connsiteX33" fmla="*/ 226129 w 899754"/>
              <a:gd name="connsiteY33" fmla="*/ 422732 h 899754"/>
              <a:gd name="connsiteX34" fmla="*/ 197996 w 899754"/>
              <a:gd name="connsiteY34" fmla="*/ 422732 h 899754"/>
              <a:gd name="connsiteX35" fmla="*/ 197996 w 899754"/>
              <a:gd name="connsiteY35" fmla="*/ 366136 h 899754"/>
              <a:gd name="connsiteX36" fmla="*/ 226129 w 899754"/>
              <a:gd name="connsiteY36" fmla="*/ 366136 h 899754"/>
              <a:gd name="connsiteX37" fmla="*/ 254262 w 899754"/>
              <a:gd name="connsiteY37" fmla="*/ 366136 h 899754"/>
              <a:gd name="connsiteX38" fmla="*/ 310528 w 899754"/>
              <a:gd name="connsiteY38" fmla="*/ 366136 h 899754"/>
              <a:gd name="connsiteX39" fmla="*/ 338661 w 899754"/>
              <a:gd name="connsiteY39" fmla="*/ 338017 h 899754"/>
              <a:gd name="connsiteX40" fmla="*/ 310528 w 899754"/>
              <a:gd name="connsiteY40" fmla="*/ 309899 h 899754"/>
              <a:gd name="connsiteX41" fmla="*/ 254262 w 899754"/>
              <a:gd name="connsiteY41" fmla="*/ 309899 h 899754"/>
              <a:gd name="connsiteX42" fmla="*/ 169863 w 899754"/>
              <a:gd name="connsiteY42" fmla="*/ 225545 h 899754"/>
              <a:gd name="connsiteX43" fmla="*/ 254262 w 899754"/>
              <a:gd name="connsiteY43" fmla="*/ 140831 h 899754"/>
              <a:gd name="connsiteX44" fmla="*/ 280808 w 899754"/>
              <a:gd name="connsiteY44" fmla="*/ 56089 h 899754"/>
              <a:gd name="connsiteX45" fmla="*/ 56090 w 899754"/>
              <a:gd name="connsiteY45" fmla="*/ 280807 h 899754"/>
              <a:gd name="connsiteX46" fmla="*/ 280808 w 899754"/>
              <a:gd name="connsiteY46" fmla="*/ 505526 h 899754"/>
              <a:gd name="connsiteX47" fmla="*/ 505526 w 899754"/>
              <a:gd name="connsiteY47" fmla="*/ 280807 h 899754"/>
              <a:gd name="connsiteX48" fmla="*/ 280808 w 899754"/>
              <a:gd name="connsiteY48" fmla="*/ 56089 h 899754"/>
              <a:gd name="connsiteX49" fmla="*/ 619125 w 899754"/>
              <a:gd name="connsiteY49" fmla="*/ 0 h 899754"/>
              <a:gd name="connsiteX50" fmla="*/ 647152 w 899754"/>
              <a:gd name="connsiteY50" fmla="*/ 0 h 899754"/>
              <a:gd name="connsiteX51" fmla="*/ 899754 w 899754"/>
              <a:gd name="connsiteY51" fmla="*/ 252602 h 899754"/>
              <a:gd name="connsiteX52" fmla="*/ 899754 w 899754"/>
              <a:gd name="connsiteY52" fmla="*/ 280628 h 899754"/>
              <a:gd name="connsiteX53" fmla="*/ 787646 w 899754"/>
              <a:gd name="connsiteY53" fmla="*/ 280628 h 899754"/>
              <a:gd name="connsiteX54" fmla="*/ 787646 w 899754"/>
              <a:gd name="connsiteY54" fmla="*/ 224575 h 899754"/>
              <a:gd name="connsiteX55" fmla="*/ 841544 w 899754"/>
              <a:gd name="connsiteY55" fmla="*/ 224575 h 899754"/>
              <a:gd name="connsiteX56" fmla="*/ 647152 w 899754"/>
              <a:gd name="connsiteY56" fmla="*/ 56054 h 899754"/>
              <a:gd name="connsiteX57" fmla="*/ 619125 w 899754"/>
              <a:gd name="connsiteY57" fmla="*/ 56054 h 899754"/>
              <a:gd name="connsiteX58" fmla="*/ 280808 w 899754"/>
              <a:gd name="connsiteY58" fmla="*/ 0 h 899754"/>
              <a:gd name="connsiteX59" fmla="*/ 561616 w 899754"/>
              <a:gd name="connsiteY59" fmla="*/ 280807 h 899754"/>
              <a:gd name="connsiteX60" fmla="*/ 280808 w 899754"/>
              <a:gd name="connsiteY60" fmla="*/ 561616 h 899754"/>
              <a:gd name="connsiteX61" fmla="*/ 0 w 899754"/>
              <a:gd name="connsiteY61" fmla="*/ 280807 h 899754"/>
              <a:gd name="connsiteX62" fmla="*/ 280808 w 899754"/>
              <a:gd name="connsiteY62" fmla="*/ 0 h 899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899754" h="899754">
                <a:moveTo>
                  <a:pt x="0" y="619125"/>
                </a:moveTo>
                <a:lnTo>
                  <a:pt x="112108" y="619125"/>
                </a:lnTo>
                <a:lnTo>
                  <a:pt x="112108" y="675179"/>
                </a:lnTo>
                <a:lnTo>
                  <a:pt x="57850" y="675179"/>
                </a:lnTo>
                <a:cubicBezTo>
                  <a:pt x="71505" y="770399"/>
                  <a:pt x="153789" y="843700"/>
                  <a:pt x="252602" y="843700"/>
                </a:cubicBezTo>
                <a:lnTo>
                  <a:pt x="280629" y="843700"/>
                </a:lnTo>
                <a:lnTo>
                  <a:pt x="280629" y="899754"/>
                </a:lnTo>
                <a:lnTo>
                  <a:pt x="252602" y="899754"/>
                </a:lnTo>
                <a:cubicBezTo>
                  <a:pt x="113186" y="899754"/>
                  <a:pt x="0" y="786568"/>
                  <a:pt x="0" y="647152"/>
                </a:cubicBezTo>
                <a:close/>
                <a:moveTo>
                  <a:pt x="618946" y="338138"/>
                </a:moveTo>
                <a:cubicBezTo>
                  <a:pt x="773911" y="338138"/>
                  <a:pt x="899754" y="463621"/>
                  <a:pt x="899754" y="618946"/>
                </a:cubicBezTo>
                <a:cubicBezTo>
                  <a:pt x="899754" y="773912"/>
                  <a:pt x="773911" y="899754"/>
                  <a:pt x="618946" y="899754"/>
                </a:cubicBezTo>
                <a:cubicBezTo>
                  <a:pt x="463980" y="899754"/>
                  <a:pt x="338138" y="773912"/>
                  <a:pt x="338138" y="618946"/>
                </a:cubicBezTo>
                <a:cubicBezTo>
                  <a:pt x="338138" y="607800"/>
                  <a:pt x="338857" y="596294"/>
                  <a:pt x="340295" y="585148"/>
                </a:cubicBezTo>
                <a:cubicBezTo>
                  <a:pt x="463980" y="561418"/>
                  <a:pt x="561778" y="463980"/>
                  <a:pt x="585148" y="340296"/>
                </a:cubicBezTo>
                <a:cubicBezTo>
                  <a:pt x="596294" y="339217"/>
                  <a:pt x="607440" y="338138"/>
                  <a:pt x="618946" y="338138"/>
                </a:cubicBezTo>
                <a:close/>
                <a:moveTo>
                  <a:pt x="254262" y="112713"/>
                </a:moveTo>
                <a:lnTo>
                  <a:pt x="310528" y="112713"/>
                </a:lnTo>
                <a:lnTo>
                  <a:pt x="310528" y="140831"/>
                </a:lnTo>
                <a:lnTo>
                  <a:pt x="338661" y="140831"/>
                </a:lnTo>
                <a:lnTo>
                  <a:pt x="366794" y="140831"/>
                </a:lnTo>
                <a:lnTo>
                  <a:pt x="366794" y="197067"/>
                </a:lnTo>
                <a:lnTo>
                  <a:pt x="338661" y="197067"/>
                </a:lnTo>
                <a:lnTo>
                  <a:pt x="310528" y="197067"/>
                </a:lnTo>
                <a:lnTo>
                  <a:pt x="254262" y="197067"/>
                </a:lnTo>
                <a:cubicBezTo>
                  <a:pt x="238753" y="197067"/>
                  <a:pt x="226129" y="210044"/>
                  <a:pt x="226129" y="225545"/>
                </a:cubicBezTo>
                <a:cubicBezTo>
                  <a:pt x="226129" y="240686"/>
                  <a:pt x="238753" y="253663"/>
                  <a:pt x="254262" y="253663"/>
                </a:cubicBezTo>
                <a:lnTo>
                  <a:pt x="310528" y="253663"/>
                </a:lnTo>
                <a:cubicBezTo>
                  <a:pt x="357056" y="253663"/>
                  <a:pt x="394927" y="291514"/>
                  <a:pt x="394927" y="338017"/>
                </a:cubicBezTo>
                <a:cubicBezTo>
                  <a:pt x="394927" y="384521"/>
                  <a:pt x="357056" y="422732"/>
                  <a:pt x="310528" y="422732"/>
                </a:cubicBezTo>
                <a:lnTo>
                  <a:pt x="310528" y="450490"/>
                </a:lnTo>
                <a:lnTo>
                  <a:pt x="254262" y="450490"/>
                </a:lnTo>
                <a:lnTo>
                  <a:pt x="254262" y="422732"/>
                </a:lnTo>
                <a:lnTo>
                  <a:pt x="226129" y="422732"/>
                </a:lnTo>
                <a:lnTo>
                  <a:pt x="197996" y="422732"/>
                </a:lnTo>
                <a:lnTo>
                  <a:pt x="197996" y="366136"/>
                </a:lnTo>
                <a:lnTo>
                  <a:pt x="226129" y="366136"/>
                </a:lnTo>
                <a:lnTo>
                  <a:pt x="254262" y="366136"/>
                </a:lnTo>
                <a:lnTo>
                  <a:pt x="310528" y="366136"/>
                </a:lnTo>
                <a:cubicBezTo>
                  <a:pt x="326037" y="366136"/>
                  <a:pt x="338661" y="353519"/>
                  <a:pt x="338661" y="338017"/>
                </a:cubicBezTo>
                <a:cubicBezTo>
                  <a:pt x="338661" y="322516"/>
                  <a:pt x="326037" y="309899"/>
                  <a:pt x="310528" y="309899"/>
                </a:cubicBezTo>
                <a:lnTo>
                  <a:pt x="254262" y="309899"/>
                </a:lnTo>
                <a:cubicBezTo>
                  <a:pt x="207374" y="309899"/>
                  <a:pt x="169863" y="272048"/>
                  <a:pt x="169863" y="225545"/>
                </a:cubicBezTo>
                <a:cubicBezTo>
                  <a:pt x="169863" y="178682"/>
                  <a:pt x="207374" y="140831"/>
                  <a:pt x="254262" y="140831"/>
                </a:cubicBezTo>
                <a:close/>
                <a:moveTo>
                  <a:pt x="280808" y="56089"/>
                </a:moveTo>
                <a:cubicBezTo>
                  <a:pt x="156763" y="56089"/>
                  <a:pt x="56090" y="156763"/>
                  <a:pt x="56090" y="280807"/>
                </a:cubicBezTo>
                <a:cubicBezTo>
                  <a:pt x="56090" y="404493"/>
                  <a:pt x="156763" y="505526"/>
                  <a:pt x="280808" y="505526"/>
                </a:cubicBezTo>
                <a:cubicBezTo>
                  <a:pt x="404493" y="505526"/>
                  <a:pt x="505526" y="404493"/>
                  <a:pt x="505526" y="280807"/>
                </a:cubicBezTo>
                <a:cubicBezTo>
                  <a:pt x="505526" y="156763"/>
                  <a:pt x="404493" y="56089"/>
                  <a:pt x="280808" y="56089"/>
                </a:cubicBezTo>
                <a:close/>
                <a:moveTo>
                  <a:pt x="619125" y="0"/>
                </a:moveTo>
                <a:lnTo>
                  <a:pt x="647152" y="0"/>
                </a:lnTo>
                <a:cubicBezTo>
                  <a:pt x="786568" y="0"/>
                  <a:pt x="899754" y="113185"/>
                  <a:pt x="899754" y="252602"/>
                </a:cubicBezTo>
                <a:lnTo>
                  <a:pt x="899754" y="280628"/>
                </a:lnTo>
                <a:lnTo>
                  <a:pt x="787646" y="280628"/>
                </a:lnTo>
                <a:lnTo>
                  <a:pt x="787646" y="224575"/>
                </a:lnTo>
                <a:lnTo>
                  <a:pt x="841544" y="224575"/>
                </a:lnTo>
                <a:cubicBezTo>
                  <a:pt x="827890" y="129355"/>
                  <a:pt x="745965" y="56054"/>
                  <a:pt x="647152" y="56054"/>
                </a:cubicBezTo>
                <a:lnTo>
                  <a:pt x="619125" y="56054"/>
                </a:lnTo>
                <a:close/>
                <a:moveTo>
                  <a:pt x="280808" y="0"/>
                </a:moveTo>
                <a:cubicBezTo>
                  <a:pt x="435773" y="0"/>
                  <a:pt x="561616" y="125482"/>
                  <a:pt x="561616" y="280807"/>
                </a:cubicBezTo>
                <a:cubicBezTo>
                  <a:pt x="561616" y="435774"/>
                  <a:pt x="435773" y="561616"/>
                  <a:pt x="280808" y="561616"/>
                </a:cubicBezTo>
                <a:cubicBezTo>
                  <a:pt x="125483" y="561616"/>
                  <a:pt x="0" y="435774"/>
                  <a:pt x="0" y="280807"/>
                </a:cubicBezTo>
                <a:cubicBezTo>
                  <a:pt x="0" y="125482"/>
                  <a:pt x="125483" y="0"/>
                  <a:pt x="28080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675" dirty="0">
              <a:latin typeface="Lato Light" panose="020F0502020204030203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BCA3149-D1CE-45F2-9BB2-C4F88CD5071F}"/>
              </a:ext>
            </a:extLst>
          </p:cNvPr>
          <p:cNvSpPr/>
          <p:nvPr/>
        </p:nvSpPr>
        <p:spPr>
          <a:xfrm>
            <a:off x="1867341" y="2433014"/>
            <a:ext cx="691617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35"/>
              </a:lnSpc>
              <a:spcAft>
                <a:spcPts val="0"/>
              </a:spcAft>
            </a:pPr>
            <a:r>
              <a:rPr lang="ru-RU" sz="2000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Расширение взаимодействия между образовательными организациями, предприятиями, региональными органами власти путем создания образовательно-производственных центров (кластеров)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3AC6C86-F8D4-42AC-AB38-1630BF7B6C5A}"/>
              </a:ext>
            </a:extLst>
          </p:cNvPr>
          <p:cNvSpPr/>
          <p:nvPr/>
        </p:nvSpPr>
        <p:spPr>
          <a:xfrm>
            <a:off x="2366103" y="3883079"/>
            <a:ext cx="634365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35"/>
              </a:lnSpc>
              <a:spcAft>
                <a:spcPts val="0"/>
              </a:spcAft>
            </a:pPr>
            <a:r>
              <a:rPr lang="ru-RU" sz="2000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Обеспечивает практико-ориентированное обучение студентов, приближенное к реальным условиям производства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69B7738-7E2C-4F65-A29C-213C197395BE}"/>
              </a:ext>
            </a:extLst>
          </p:cNvPr>
          <p:cNvSpPr/>
          <p:nvPr/>
        </p:nvSpPr>
        <p:spPr>
          <a:xfrm>
            <a:off x="2623141" y="5063839"/>
            <a:ext cx="634365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35"/>
              </a:lnSpc>
              <a:spcAft>
                <a:spcPts val="0"/>
              </a:spcAft>
            </a:pPr>
            <a:r>
              <a:rPr lang="ru-RU" sz="2000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Обновление материально-технической базы подшефных колледжей по инфраструктурным листам разработанными работодателем </a:t>
            </a:r>
            <a:endParaRPr lang="en-US" sz="2000" dirty="0">
              <a:solidFill>
                <a:schemeClr val="tx2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  <a:p>
            <a:pPr>
              <a:lnSpc>
                <a:spcPts val="2135"/>
              </a:lnSpc>
              <a:spcAft>
                <a:spcPts val="0"/>
              </a:spcAft>
            </a:pPr>
            <a:endParaRPr lang="ru-RU" sz="2000" dirty="0">
              <a:solidFill>
                <a:schemeClr val="tx2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140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13FB35-69DF-4AC5-A418-22F6FFA6D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22" y="147291"/>
            <a:ext cx="7856812" cy="615553"/>
          </a:xfrm>
        </p:spPr>
        <p:txBody>
          <a:bodyPr/>
          <a:lstStyle/>
          <a:p>
            <a:r>
              <a:rPr lang="ru-RU" sz="2000" dirty="0"/>
              <a:t>Механизм реализации федерального проекта «ПРОФЕССИОНАЛИТЕТ» в Атомной отрасли</a:t>
            </a:r>
          </a:p>
        </p:txBody>
      </p:sp>
      <p:sp>
        <p:nvSpPr>
          <p:cNvPr id="12" name="Freeform 1">
            <a:extLst>
              <a:ext uri="{FF2B5EF4-FFF2-40B4-BE49-F238E27FC236}">
                <a16:creationId xmlns:a16="http://schemas.microsoft.com/office/drawing/2014/main" id="{D737E9F0-7630-45EF-9A0B-C9A5927190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1609270"/>
            <a:ext cx="2934991" cy="4696279"/>
          </a:xfrm>
          <a:custGeom>
            <a:avLst/>
            <a:gdLst>
              <a:gd name="T0" fmla="*/ 0 w 3757"/>
              <a:gd name="T1" fmla="*/ 7346 h 7385"/>
              <a:gd name="T2" fmla="*/ 0 w 3757"/>
              <a:gd name="T3" fmla="*/ 38 h 7385"/>
              <a:gd name="T4" fmla="*/ 0 w 3757"/>
              <a:gd name="T5" fmla="*/ 38 h 7385"/>
              <a:gd name="T6" fmla="*/ 38 w 3757"/>
              <a:gd name="T7" fmla="*/ 0 h 7385"/>
              <a:gd name="T8" fmla="*/ 3718 w 3757"/>
              <a:gd name="T9" fmla="*/ 0 h 7385"/>
              <a:gd name="T10" fmla="*/ 3718 w 3757"/>
              <a:gd name="T11" fmla="*/ 0 h 7385"/>
              <a:gd name="T12" fmla="*/ 3756 w 3757"/>
              <a:gd name="T13" fmla="*/ 38 h 7385"/>
              <a:gd name="T14" fmla="*/ 3756 w 3757"/>
              <a:gd name="T15" fmla="*/ 7346 h 7385"/>
              <a:gd name="T16" fmla="*/ 3756 w 3757"/>
              <a:gd name="T17" fmla="*/ 7346 h 7385"/>
              <a:gd name="T18" fmla="*/ 3718 w 3757"/>
              <a:gd name="T19" fmla="*/ 7384 h 7385"/>
              <a:gd name="T20" fmla="*/ 38 w 3757"/>
              <a:gd name="T21" fmla="*/ 7384 h 7385"/>
              <a:gd name="T22" fmla="*/ 38 w 3757"/>
              <a:gd name="T23" fmla="*/ 7384 h 7385"/>
              <a:gd name="T24" fmla="*/ 0 w 3757"/>
              <a:gd name="T25" fmla="*/ 7346 h 7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57" h="7385">
                <a:moveTo>
                  <a:pt x="0" y="7346"/>
                </a:moveTo>
                <a:lnTo>
                  <a:pt x="0" y="38"/>
                </a:lnTo>
                <a:lnTo>
                  <a:pt x="0" y="38"/>
                </a:lnTo>
                <a:cubicBezTo>
                  <a:pt x="0" y="16"/>
                  <a:pt x="16" y="0"/>
                  <a:pt x="38" y="0"/>
                </a:cubicBezTo>
                <a:lnTo>
                  <a:pt x="3718" y="0"/>
                </a:lnTo>
                <a:lnTo>
                  <a:pt x="3718" y="0"/>
                </a:lnTo>
                <a:cubicBezTo>
                  <a:pt x="3739" y="0"/>
                  <a:pt x="3756" y="16"/>
                  <a:pt x="3756" y="38"/>
                </a:cubicBezTo>
                <a:lnTo>
                  <a:pt x="3756" y="7346"/>
                </a:lnTo>
                <a:lnTo>
                  <a:pt x="3756" y="7346"/>
                </a:lnTo>
                <a:cubicBezTo>
                  <a:pt x="3756" y="7367"/>
                  <a:pt x="3739" y="7384"/>
                  <a:pt x="3718" y="7384"/>
                </a:cubicBezTo>
                <a:lnTo>
                  <a:pt x="38" y="7384"/>
                </a:lnTo>
                <a:lnTo>
                  <a:pt x="38" y="7384"/>
                </a:lnTo>
                <a:cubicBezTo>
                  <a:pt x="16" y="7384"/>
                  <a:pt x="0" y="7367"/>
                  <a:pt x="0" y="7346"/>
                </a:cubicBezTo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wrap="none" anchor="ctr"/>
          <a:lstStyle/>
          <a:p>
            <a:pPr defTabSz="896112" fontAlgn="auto">
              <a:spcBef>
                <a:spcPts val="0"/>
              </a:spcBef>
              <a:spcAft>
                <a:spcPts val="0"/>
              </a:spcAft>
            </a:pPr>
            <a:endParaRPr lang="en-US" sz="2401" dirty="0">
              <a:solidFill>
                <a:prstClr val="black"/>
              </a:solidFill>
              <a:latin typeface="Lato Light" panose="020F0502020204030203" pitchFamily="34" charset="0"/>
            </a:endParaRPr>
          </a:p>
        </p:txBody>
      </p:sp>
      <p:sp useBgFill="1">
        <p:nvSpPr>
          <p:cNvPr id="13" name="Freeform 2">
            <a:extLst>
              <a:ext uri="{FF2B5EF4-FFF2-40B4-BE49-F238E27FC236}">
                <a16:creationId xmlns:a16="http://schemas.microsoft.com/office/drawing/2014/main" id="{1EED2BB0-A2E1-4C96-A90E-5FB1AFBCA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7904" y="1390650"/>
            <a:ext cx="3075904" cy="1338329"/>
          </a:xfrm>
          <a:custGeom>
            <a:avLst/>
            <a:gdLst>
              <a:gd name="T0" fmla="*/ 0 w 3032"/>
              <a:gd name="T1" fmla="*/ 3004 h 3032"/>
              <a:gd name="T2" fmla="*/ 0 w 3032"/>
              <a:gd name="T3" fmla="*/ 27 h 3032"/>
              <a:gd name="T4" fmla="*/ 0 w 3032"/>
              <a:gd name="T5" fmla="*/ 27 h 3032"/>
              <a:gd name="T6" fmla="*/ 27 w 3032"/>
              <a:gd name="T7" fmla="*/ 0 h 3032"/>
              <a:gd name="T8" fmla="*/ 3003 w 3032"/>
              <a:gd name="T9" fmla="*/ 0 h 3032"/>
              <a:gd name="T10" fmla="*/ 3003 w 3032"/>
              <a:gd name="T11" fmla="*/ 0 h 3032"/>
              <a:gd name="T12" fmla="*/ 3031 w 3032"/>
              <a:gd name="T13" fmla="*/ 27 h 3032"/>
              <a:gd name="T14" fmla="*/ 3031 w 3032"/>
              <a:gd name="T15" fmla="*/ 3004 h 3032"/>
              <a:gd name="T16" fmla="*/ 3031 w 3032"/>
              <a:gd name="T17" fmla="*/ 3004 h 3032"/>
              <a:gd name="T18" fmla="*/ 3003 w 3032"/>
              <a:gd name="T19" fmla="*/ 3031 h 3032"/>
              <a:gd name="T20" fmla="*/ 27 w 3032"/>
              <a:gd name="T21" fmla="*/ 3031 h 3032"/>
              <a:gd name="T22" fmla="*/ 27 w 3032"/>
              <a:gd name="T23" fmla="*/ 3031 h 3032"/>
              <a:gd name="T24" fmla="*/ 0 w 3032"/>
              <a:gd name="T25" fmla="*/ 3004 h 3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32" h="3032">
                <a:moveTo>
                  <a:pt x="0" y="3004"/>
                </a:moveTo>
                <a:lnTo>
                  <a:pt x="0" y="27"/>
                </a:lnTo>
                <a:lnTo>
                  <a:pt x="0" y="27"/>
                </a:lnTo>
                <a:cubicBezTo>
                  <a:pt x="0" y="13"/>
                  <a:pt x="12" y="0"/>
                  <a:pt x="27" y="0"/>
                </a:cubicBezTo>
                <a:lnTo>
                  <a:pt x="3003" y="0"/>
                </a:lnTo>
                <a:lnTo>
                  <a:pt x="3003" y="0"/>
                </a:lnTo>
                <a:cubicBezTo>
                  <a:pt x="3018" y="0"/>
                  <a:pt x="3031" y="13"/>
                  <a:pt x="3031" y="27"/>
                </a:cubicBezTo>
                <a:lnTo>
                  <a:pt x="3031" y="3004"/>
                </a:lnTo>
                <a:lnTo>
                  <a:pt x="3031" y="3004"/>
                </a:lnTo>
                <a:cubicBezTo>
                  <a:pt x="3031" y="3019"/>
                  <a:pt x="3018" y="3031"/>
                  <a:pt x="3003" y="3031"/>
                </a:cubicBezTo>
                <a:lnTo>
                  <a:pt x="27" y="3031"/>
                </a:lnTo>
                <a:lnTo>
                  <a:pt x="27" y="3031"/>
                </a:lnTo>
                <a:cubicBezTo>
                  <a:pt x="12" y="3031"/>
                  <a:pt x="0" y="3019"/>
                  <a:pt x="0" y="3004"/>
                </a:cubicBezTo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96112" fontAlgn="auto">
              <a:spcBef>
                <a:spcPts val="0"/>
              </a:spcBef>
              <a:spcAft>
                <a:spcPts val="0"/>
              </a:spcAft>
            </a:pPr>
            <a:endParaRPr lang="en-US" sz="2401" dirty="0">
              <a:solidFill>
                <a:prstClr val="black"/>
              </a:solidFill>
              <a:latin typeface="Lato Light" panose="020F0502020204030203" pitchFamily="34" charset="0"/>
            </a:endParaRPr>
          </a:p>
        </p:txBody>
      </p:sp>
      <p:sp>
        <p:nvSpPr>
          <p:cNvPr id="14" name="Freeform 630">
            <a:extLst>
              <a:ext uri="{FF2B5EF4-FFF2-40B4-BE49-F238E27FC236}">
                <a16:creationId xmlns:a16="http://schemas.microsoft.com/office/drawing/2014/main" id="{CB4CF3C4-AD3D-455F-93F7-15CCB1A57DF4}"/>
              </a:ext>
            </a:extLst>
          </p:cNvPr>
          <p:cNvSpPr>
            <a:spLocks noChangeAspect="1"/>
          </p:cNvSpPr>
          <p:nvPr/>
        </p:nvSpPr>
        <p:spPr bwMode="auto">
          <a:xfrm>
            <a:off x="1236988" y="1718278"/>
            <a:ext cx="341491" cy="352605"/>
          </a:xfrm>
          <a:custGeom>
            <a:avLst/>
            <a:gdLst>
              <a:gd name="T0" fmla="*/ 426660 w 158757"/>
              <a:gd name="T1" fmla="*/ 537620 h 164742"/>
              <a:gd name="T2" fmla="*/ 678037 w 158757"/>
              <a:gd name="T3" fmla="*/ 537620 h 164742"/>
              <a:gd name="T4" fmla="*/ 678037 w 158757"/>
              <a:gd name="T5" fmla="*/ 787047 h 164742"/>
              <a:gd name="T6" fmla="*/ 678037 w 158757"/>
              <a:gd name="T7" fmla="*/ 2342653 h 164742"/>
              <a:gd name="T8" fmla="*/ 1465235 w 158757"/>
              <a:gd name="T9" fmla="*/ 2664274 h 164742"/>
              <a:gd name="T10" fmla="*/ 2245823 w 158757"/>
              <a:gd name="T11" fmla="*/ 2342653 h 164742"/>
              <a:gd name="T12" fmla="*/ 2245823 w 158757"/>
              <a:gd name="T13" fmla="*/ 787047 h 164742"/>
              <a:gd name="T14" fmla="*/ 2245823 w 158757"/>
              <a:gd name="T15" fmla="*/ 537620 h 164742"/>
              <a:gd name="T16" fmla="*/ 2497206 w 158757"/>
              <a:gd name="T17" fmla="*/ 537620 h 164742"/>
              <a:gd name="T18" fmla="*/ 2497206 w 158757"/>
              <a:gd name="T19" fmla="*/ 2592080 h 164742"/>
              <a:gd name="T20" fmla="*/ 1465235 w 158757"/>
              <a:gd name="T21" fmla="*/ 3018713 h 164742"/>
              <a:gd name="T22" fmla="*/ 426660 w 158757"/>
              <a:gd name="T23" fmla="*/ 2592080 h 164742"/>
              <a:gd name="T24" fmla="*/ 426660 w 158757"/>
              <a:gd name="T25" fmla="*/ 537620 h 164742"/>
              <a:gd name="T26" fmla="*/ 1465359 w 158757"/>
              <a:gd name="T27" fmla="*/ 0 h 164742"/>
              <a:gd name="T28" fmla="*/ 1637890 w 158757"/>
              <a:gd name="T29" fmla="*/ 178346 h 164742"/>
              <a:gd name="T30" fmla="*/ 1637890 w 158757"/>
              <a:gd name="T31" fmla="*/ 1327693 h 164742"/>
              <a:gd name="T32" fmla="*/ 1465359 w 158757"/>
              <a:gd name="T33" fmla="*/ 1506039 h 164742"/>
              <a:gd name="T34" fmla="*/ 1292829 w 158757"/>
              <a:gd name="T35" fmla="*/ 1327693 h 164742"/>
              <a:gd name="T36" fmla="*/ 1292829 w 158757"/>
              <a:gd name="T37" fmla="*/ 178346 h 164742"/>
              <a:gd name="T38" fmla="*/ 1465359 w 158757"/>
              <a:gd name="T39" fmla="*/ 0 h 16474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58757" h="164742">
                <a:moveTo>
                  <a:pt x="23127" y="29340"/>
                </a:moveTo>
                <a:cubicBezTo>
                  <a:pt x="27072" y="25400"/>
                  <a:pt x="33167" y="25400"/>
                  <a:pt x="36753" y="29340"/>
                </a:cubicBezTo>
                <a:cubicBezTo>
                  <a:pt x="40697" y="32922"/>
                  <a:pt x="40697" y="39012"/>
                  <a:pt x="36753" y="42952"/>
                </a:cubicBezTo>
                <a:cubicBezTo>
                  <a:pt x="13446" y="66235"/>
                  <a:pt x="13446" y="104205"/>
                  <a:pt x="36753" y="127847"/>
                </a:cubicBezTo>
                <a:cubicBezTo>
                  <a:pt x="48227" y="138951"/>
                  <a:pt x="63287" y="145399"/>
                  <a:pt x="79423" y="145399"/>
                </a:cubicBezTo>
                <a:cubicBezTo>
                  <a:pt x="95559" y="145399"/>
                  <a:pt x="110619" y="138951"/>
                  <a:pt x="121735" y="127847"/>
                </a:cubicBezTo>
                <a:cubicBezTo>
                  <a:pt x="145401" y="104205"/>
                  <a:pt x="145401" y="66235"/>
                  <a:pt x="121735" y="42952"/>
                </a:cubicBezTo>
                <a:cubicBezTo>
                  <a:pt x="118149" y="39012"/>
                  <a:pt x="118149" y="32922"/>
                  <a:pt x="121735" y="29340"/>
                </a:cubicBezTo>
                <a:cubicBezTo>
                  <a:pt x="125321" y="25400"/>
                  <a:pt x="131775" y="25400"/>
                  <a:pt x="135361" y="29340"/>
                </a:cubicBezTo>
                <a:cubicBezTo>
                  <a:pt x="166556" y="60146"/>
                  <a:pt x="166556" y="110653"/>
                  <a:pt x="135361" y="141459"/>
                </a:cubicBezTo>
                <a:cubicBezTo>
                  <a:pt x="119942" y="156861"/>
                  <a:pt x="99503" y="164742"/>
                  <a:pt x="79423" y="164742"/>
                </a:cubicBezTo>
                <a:cubicBezTo>
                  <a:pt x="58984" y="164742"/>
                  <a:pt x="38904" y="156861"/>
                  <a:pt x="23127" y="141459"/>
                </a:cubicBezTo>
                <a:cubicBezTo>
                  <a:pt x="-7710" y="110653"/>
                  <a:pt x="-7710" y="60146"/>
                  <a:pt x="23127" y="29340"/>
                </a:cubicBezTo>
                <a:close/>
                <a:moveTo>
                  <a:pt x="79430" y="0"/>
                </a:moveTo>
                <a:cubicBezTo>
                  <a:pt x="84625" y="0"/>
                  <a:pt x="88782" y="4686"/>
                  <a:pt x="88782" y="9733"/>
                </a:cubicBezTo>
                <a:lnTo>
                  <a:pt x="88782" y="72457"/>
                </a:lnTo>
                <a:cubicBezTo>
                  <a:pt x="88782" y="77864"/>
                  <a:pt x="84625" y="82190"/>
                  <a:pt x="79430" y="82190"/>
                </a:cubicBezTo>
                <a:cubicBezTo>
                  <a:pt x="74234" y="82190"/>
                  <a:pt x="70078" y="77864"/>
                  <a:pt x="70078" y="72457"/>
                </a:cubicBezTo>
                <a:lnTo>
                  <a:pt x="70078" y="9733"/>
                </a:lnTo>
                <a:cubicBezTo>
                  <a:pt x="70078" y="4686"/>
                  <a:pt x="74234" y="0"/>
                  <a:pt x="7943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defTabSz="896112" fontAlgn="auto">
              <a:spcBef>
                <a:spcPts val="0"/>
              </a:spcBef>
              <a:spcAft>
                <a:spcPts val="0"/>
              </a:spcAft>
            </a:pPr>
            <a:endParaRPr lang="en-US" sz="662" dirty="0">
              <a:solidFill>
                <a:prstClr val="black"/>
              </a:solidFill>
              <a:latin typeface="Lato Light" panose="020F0502020204030203" pitchFamily="34" charset="0"/>
            </a:endParaRPr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5ABA4924-A230-4BC4-A026-3D8326026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2075" y="1609271"/>
            <a:ext cx="3081947" cy="4689930"/>
          </a:xfrm>
          <a:custGeom>
            <a:avLst/>
            <a:gdLst>
              <a:gd name="T0" fmla="*/ 0 w 3757"/>
              <a:gd name="T1" fmla="*/ 7346 h 7385"/>
              <a:gd name="T2" fmla="*/ 0 w 3757"/>
              <a:gd name="T3" fmla="*/ 38 h 7385"/>
              <a:gd name="T4" fmla="*/ 0 w 3757"/>
              <a:gd name="T5" fmla="*/ 38 h 7385"/>
              <a:gd name="T6" fmla="*/ 38 w 3757"/>
              <a:gd name="T7" fmla="*/ 0 h 7385"/>
              <a:gd name="T8" fmla="*/ 3718 w 3757"/>
              <a:gd name="T9" fmla="*/ 0 h 7385"/>
              <a:gd name="T10" fmla="*/ 3718 w 3757"/>
              <a:gd name="T11" fmla="*/ 0 h 7385"/>
              <a:gd name="T12" fmla="*/ 3756 w 3757"/>
              <a:gd name="T13" fmla="*/ 38 h 7385"/>
              <a:gd name="T14" fmla="*/ 3756 w 3757"/>
              <a:gd name="T15" fmla="*/ 7346 h 7385"/>
              <a:gd name="T16" fmla="*/ 3756 w 3757"/>
              <a:gd name="T17" fmla="*/ 7346 h 7385"/>
              <a:gd name="T18" fmla="*/ 3718 w 3757"/>
              <a:gd name="T19" fmla="*/ 7384 h 7385"/>
              <a:gd name="T20" fmla="*/ 38 w 3757"/>
              <a:gd name="T21" fmla="*/ 7384 h 7385"/>
              <a:gd name="T22" fmla="*/ 38 w 3757"/>
              <a:gd name="T23" fmla="*/ 7384 h 7385"/>
              <a:gd name="T24" fmla="*/ 0 w 3757"/>
              <a:gd name="T25" fmla="*/ 7346 h 7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57" h="7385">
                <a:moveTo>
                  <a:pt x="0" y="7346"/>
                </a:moveTo>
                <a:lnTo>
                  <a:pt x="0" y="38"/>
                </a:lnTo>
                <a:lnTo>
                  <a:pt x="0" y="38"/>
                </a:lnTo>
                <a:cubicBezTo>
                  <a:pt x="0" y="16"/>
                  <a:pt x="17" y="0"/>
                  <a:pt x="38" y="0"/>
                </a:cubicBezTo>
                <a:lnTo>
                  <a:pt x="3718" y="0"/>
                </a:lnTo>
                <a:lnTo>
                  <a:pt x="3718" y="0"/>
                </a:lnTo>
                <a:cubicBezTo>
                  <a:pt x="3739" y="0"/>
                  <a:pt x="3756" y="16"/>
                  <a:pt x="3756" y="38"/>
                </a:cubicBezTo>
                <a:lnTo>
                  <a:pt x="3756" y="7346"/>
                </a:lnTo>
                <a:lnTo>
                  <a:pt x="3756" y="7346"/>
                </a:lnTo>
                <a:cubicBezTo>
                  <a:pt x="3756" y="7367"/>
                  <a:pt x="3739" y="7384"/>
                  <a:pt x="3718" y="7384"/>
                </a:cubicBezTo>
                <a:lnTo>
                  <a:pt x="38" y="7384"/>
                </a:lnTo>
                <a:lnTo>
                  <a:pt x="38" y="7384"/>
                </a:lnTo>
                <a:cubicBezTo>
                  <a:pt x="17" y="7384"/>
                  <a:pt x="0" y="7367"/>
                  <a:pt x="0" y="7346"/>
                </a:cubicBezTo>
              </a:path>
            </a:pathLst>
          </a:custGeom>
          <a:solidFill>
            <a:srgbClr val="7030A0"/>
          </a:solidFill>
          <a:ln>
            <a:noFill/>
          </a:ln>
          <a:effectLst/>
        </p:spPr>
        <p:txBody>
          <a:bodyPr wrap="none" anchor="ctr"/>
          <a:lstStyle/>
          <a:p>
            <a:pPr defTabSz="896112" fontAlgn="auto">
              <a:spcBef>
                <a:spcPts val="0"/>
              </a:spcBef>
              <a:spcAft>
                <a:spcPts val="0"/>
              </a:spcAft>
            </a:pPr>
            <a:endParaRPr lang="en-US" sz="2401" dirty="0">
              <a:solidFill>
                <a:prstClr val="black"/>
              </a:solidFill>
              <a:latin typeface="Lato Light" panose="020F0502020204030203" pitchFamily="34" charset="0"/>
            </a:endParaRPr>
          </a:p>
        </p:txBody>
      </p:sp>
      <p:sp>
        <p:nvSpPr>
          <p:cNvPr id="18" name="Freeform 7">
            <a:extLst>
              <a:ext uri="{FF2B5EF4-FFF2-40B4-BE49-F238E27FC236}">
                <a16:creationId xmlns:a16="http://schemas.microsoft.com/office/drawing/2014/main" id="{C906D3CB-B645-46EB-9FA7-0607DE35CC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5239" y="1537047"/>
            <a:ext cx="2913093" cy="4762154"/>
          </a:xfrm>
          <a:custGeom>
            <a:avLst/>
            <a:gdLst>
              <a:gd name="T0" fmla="*/ 0 w 3758"/>
              <a:gd name="T1" fmla="*/ 7346 h 7385"/>
              <a:gd name="T2" fmla="*/ 0 w 3758"/>
              <a:gd name="T3" fmla="*/ 38 h 7385"/>
              <a:gd name="T4" fmla="*/ 0 w 3758"/>
              <a:gd name="T5" fmla="*/ 38 h 7385"/>
              <a:gd name="T6" fmla="*/ 38 w 3758"/>
              <a:gd name="T7" fmla="*/ 0 h 7385"/>
              <a:gd name="T8" fmla="*/ 3718 w 3758"/>
              <a:gd name="T9" fmla="*/ 0 h 7385"/>
              <a:gd name="T10" fmla="*/ 3718 w 3758"/>
              <a:gd name="T11" fmla="*/ 0 h 7385"/>
              <a:gd name="T12" fmla="*/ 3757 w 3758"/>
              <a:gd name="T13" fmla="*/ 38 h 7385"/>
              <a:gd name="T14" fmla="*/ 3757 w 3758"/>
              <a:gd name="T15" fmla="*/ 7346 h 7385"/>
              <a:gd name="T16" fmla="*/ 3757 w 3758"/>
              <a:gd name="T17" fmla="*/ 7346 h 7385"/>
              <a:gd name="T18" fmla="*/ 3718 w 3758"/>
              <a:gd name="T19" fmla="*/ 7384 h 7385"/>
              <a:gd name="T20" fmla="*/ 38 w 3758"/>
              <a:gd name="T21" fmla="*/ 7384 h 7385"/>
              <a:gd name="T22" fmla="*/ 38 w 3758"/>
              <a:gd name="T23" fmla="*/ 7384 h 7385"/>
              <a:gd name="T24" fmla="*/ 0 w 3758"/>
              <a:gd name="T25" fmla="*/ 7346 h 7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58" h="7385">
                <a:moveTo>
                  <a:pt x="0" y="7346"/>
                </a:moveTo>
                <a:lnTo>
                  <a:pt x="0" y="38"/>
                </a:lnTo>
                <a:lnTo>
                  <a:pt x="0" y="38"/>
                </a:lnTo>
                <a:cubicBezTo>
                  <a:pt x="0" y="16"/>
                  <a:pt x="17" y="0"/>
                  <a:pt x="38" y="0"/>
                </a:cubicBezTo>
                <a:lnTo>
                  <a:pt x="3718" y="0"/>
                </a:lnTo>
                <a:lnTo>
                  <a:pt x="3718" y="0"/>
                </a:lnTo>
                <a:cubicBezTo>
                  <a:pt x="3739" y="0"/>
                  <a:pt x="3757" y="16"/>
                  <a:pt x="3757" y="38"/>
                </a:cubicBezTo>
                <a:lnTo>
                  <a:pt x="3757" y="7346"/>
                </a:lnTo>
                <a:lnTo>
                  <a:pt x="3757" y="7346"/>
                </a:lnTo>
                <a:cubicBezTo>
                  <a:pt x="3757" y="7367"/>
                  <a:pt x="3739" y="7384"/>
                  <a:pt x="3718" y="7384"/>
                </a:cubicBezTo>
                <a:lnTo>
                  <a:pt x="38" y="7384"/>
                </a:lnTo>
                <a:lnTo>
                  <a:pt x="38" y="7384"/>
                </a:lnTo>
                <a:cubicBezTo>
                  <a:pt x="17" y="7384"/>
                  <a:pt x="0" y="7367"/>
                  <a:pt x="0" y="7346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pPr defTabSz="896112" fontAlgn="auto">
              <a:spcBef>
                <a:spcPts val="0"/>
              </a:spcBef>
              <a:spcAft>
                <a:spcPts val="0"/>
              </a:spcAft>
            </a:pPr>
            <a:endParaRPr lang="en-US" sz="2401" dirty="0">
              <a:solidFill>
                <a:prstClr val="black"/>
              </a:solidFill>
              <a:latin typeface="Lato Light" panose="020F0502020204030203" pitchFamily="34" charset="0"/>
            </a:endParaRPr>
          </a:p>
        </p:txBody>
      </p:sp>
      <p:sp useBgFill="1">
        <p:nvSpPr>
          <p:cNvPr id="19" name="Freeform 8">
            <a:extLst>
              <a:ext uri="{FF2B5EF4-FFF2-40B4-BE49-F238E27FC236}">
                <a16:creationId xmlns:a16="http://schemas.microsoft.com/office/drawing/2014/main" id="{B8774041-876B-48E5-928E-05372CFC7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9180" y="1537047"/>
            <a:ext cx="2892010" cy="1205631"/>
          </a:xfrm>
          <a:custGeom>
            <a:avLst/>
            <a:gdLst>
              <a:gd name="T0" fmla="*/ 0 w 3031"/>
              <a:gd name="T1" fmla="*/ 3004 h 3032"/>
              <a:gd name="T2" fmla="*/ 0 w 3031"/>
              <a:gd name="T3" fmla="*/ 27 h 3032"/>
              <a:gd name="T4" fmla="*/ 0 w 3031"/>
              <a:gd name="T5" fmla="*/ 27 h 3032"/>
              <a:gd name="T6" fmla="*/ 27 w 3031"/>
              <a:gd name="T7" fmla="*/ 0 h 3032"/>
              <a:gd name="T8" fmla="*/ 3003 w 3031"/>
              <a:gd name="T9" fmla="*/ 0 h 3032"/>
              <a:gd name="T10" fmla="*/ 3003 w 3031"/>
              <a:gd name="T11" fmla="*/ 0 h 3032"/>
              <a:gd name="T12" fmla="*/ 3030 w 3031"/>
              <a:gd name="T13" fmla="*/ 27 h 3032"/>
              <a:gd name="T14" fmla="*/ 3030 w 3031"/>
              <a:gd name="T15" fmla="*/ 3004 h 3032"/>
              <a:gd name="T16" fmla="*/ 3030 w 3031"/>
              <a:gd name="T17" fmla="*/ 3004 h 3032"/>
              <a:gd name="T18" fmla="*/ 3003 w 3031"/>
              <a:gd name="T19" fmla="*/ 3031 h 3032"/>
              <a:gd name="T20" fmla="*/ 27 w 3031"/>
              <a:gd name="T21" fmla="*/ 3031 h 3032"/>
              <a:gd name="T22" fmla="*/ 27 w 3031"/>
              <a:gd name="T23" fmla="*/ 3031 h 3032"/>
              <a:gd name="T24" fmla="*/ 0 w 3031"/>
              <a:gd name="T25" fmla="*/ 3004 h 3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31" h="3032">
                <a:moveTo>
                  <a:pt x="0" y="3004"/>
                </a:moveTo>
                <a:lnTo>
                  <a:pt x="0" y="27"/>
                </a:lnTo>
                <a:lnTo>
                  <a:pt x="0" y="27"/>
                </a:lnTo>
                <a:cubicBezTo>
                  <a:pt x="0" y="13"/>
                  <a:pt x="12" y="0"/>
                  <a:pt x="27" y="0"/>
                </a:cubicBezTo>
                <a:lnTo>
                  <a:pt x="3003" y="0"/>
                </a:lnTo>
                <a:lnTo>
                  <a:pt x="3003" y="0"/>
                </a:lnTo>
                <a:cubicBezTo>
                  <a:pt x="3018" y="0"/>
                  <a:pt x="3030" y="13"/>
                  <a:pt x="3030" y="27"/>
                </a:cubicBezTo>
                <a:lnTo>
                  <a:pt x="3030" y="3004"/>
                </a:lnTo>
                <a:lnTo>
                  <a:pt x="3030" y="3004"/>
                </a:lnTo>
                <a:cubicBezTo>
                  <a:pt x="3030" y="3019"/>
                  <a:pt x="3018" y="3031"/>
                  <a:pt x="3003" y="3031"/>
                </a:cubicBezTo>
                <a:lnTo>
                  <a:pt x="27" y="3031"/>
                </a:lnTo>
                <a:lnTo>
                  <a:pt x="27" y="3031"/>
                </a:lnTo>
                <a:cubicBezTo>
                  <a:pt x="12" y="3031"/>
                  <a:pt x="0" y="3019"/>
                  <a:pt x="0" y="3004"/>
                </a:cubicBezTo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96112" fontAlgn="auto">
              <a:spcBef>
                <a:spcPts val="0"/>
              </a:spcBef>
              <a:spcAft>
                <a:spcPts val="0"/>
              </a:spcAft>
            </a:pPr>
            <a:endParaRPr lang="en-US" sz="2401" dirty="0">
              <a:solidFill>
                <a:prstClr val="black"/>
              </a:solidFill>
              <a:latin typeface="Lato Light" panose="020F0502020204030203" pitchFamily="34" charset="0"/>
            </a:endParaRPr>
          </a:p>
        </p:txBody>
      </p:sp>
      <p:sp>
        <p:nvSpPr>
          <p:cNvPr id="20" name="Freeform 621">
            <a:extLst>
              <a:ext uri="{FF2B5EF4-FFF2-40B4-BE49-F238E27FC236}">
                <a16:creationId xmlns:a16="http://schemas.microsoft.com/office/drawing/2014/main" id="{803EAC64-5C82-4079-8078-8807ECB61C49}"/>
              </a:ext>
            </a:extLst>
          </p:cNvPr>
          <p:cNvSpPr>
            <a:spLocks noChangeAspect="1"/>
          </p:cNvSpPr>
          <p:nvPr/>
        </p:nvSpPr>
        <p:spPr bwMode="auto">
          <a:xfrm>
            <a:off x="4191213" y="1619500"/>
            <a:ext cx="292995" cy="386956"/>
          </a:xfrm>
          <a:custGeom>
            <a:avLst/>
            <a:gdLst>
              <a:gd name="T0" fmla="*/ 179020 w 136167"/>
              <a:gd name="T1" fmla="*/ 1334949 h 180612"/>
              <a:gd name="T2" fmla="*/ 358033 w 136167"/>
              <a:gd name="T3" fmla="*/ 1504540 h 180612"/>
              <a:gd name="T4" fmla="*/ 1259759 w 136167"/>
              <a:gd name="T5" fmla="*/ 2398191 h 180612"/>
              <a:gd name="T6" fmla="*/ 2161468 w 136167"/>
              <a:gd name="T7" fmla="*/ 1504540 h 180612"/>
              <a:gd name="T8" fmla="*/ 2340481 w 136167"/>
              <a:gd name="T9" fmla="*/ 1334949 h 180612"/>
              <a:gd name="T10" fmla="*/ 2519501 w 136167"/>
              <a:gd name="T11" fmla="*/ 1504540 h 180612"/>
              <a:gd name="T12" fmla="*/ 1750291 w 136167"/>
              <a:gd name="T13" fmla="*/ 2652983 h 180612"/>
              <a:gd name="T14" fmla="*/ 1432910 w 136167"/>
              <a:gd name="T15" fmla="*/ 2716037 h 180612"/>
              <a:gd name="T16" fmla="*/ 1432910 w 136167"/>
              <a:gd name="T17" fmla="*/ 3122271 h 180612"/>
              <a:gd name="T18" fmla="*/ 1259871 w 136167"/>
              <a:gd name="T19" fmla="*/ 3301713 h 180612"/>
              <a:gd name="T20" fmla="*/ 1086828 w 136167"/>
              <a:gd name="T21" fmla="*/ 3122271 h 180612"/>
              <a:gd name="T22" fmla="*/ 1086828 w 136167"/>
              <a:gd name="T23" fmla="*/ 2715886 h 180612"/>
              <a:gd name="T24" fmla="*/ 772005 w 136167"/>
              <a:gd name="T25" fmla="*/ 2652983 h 180612"/>
              <a:gd name="T26" fmla="*/ 0 w 136167"/>
              <a:gd name="T27" fmla="*/ 1504540 h 180612"/>
              <a:gd name="T28" fmla="*/ 179020 w 136167"/>
              <a:gd name="T29" fmla="*/ 1334949 h 180612"/>
              <a:gd name="T30" fmla="*/ 1245088 w 136167"/>
              <a:gd name="T31" fmla="*/ 355271 h 180612"/>
              <a:gd name="T32" fmla="*/ 973948 w 136167"/>
              <a:gd name="T33" fmla="*/ 625018 h 180612"/>
              <a:gd name="T34" fmla="*/ 973948 w 136167"/>
              <a:gd name="T35" fmla="*/ 1486901 h 180612"/>
              <a:gd name="T36" fmla="*/ 1245088 w 136167"/>
              <a:gd name="T37" fmla="*/ 1756649 h 180612"/>
              <a:gd name="T38" fmla="*/ 1516211 w 136167"/>
              <a:gd name="T39" fmla="*/ 1486901 h 180612"/>
              <a:gd name="T40" fmla="*/ 1516211 w 136167"/>
              <a:gd name="T41" fmla="*/ 625018 h 180612"/>
              <a:gd name="T42" fmla="*/ 1245088 w 136167"/>
              <a:gd name="T43" fmla="*/ 355271 h 180612"/>
              <a:gd name="T44" fmla="*/ 1245088 w 136167"/>
              <a:gd name="T45" fmla="*/ 0 h 180612"/>
              <a:gd name="T46" fmla="*/ 1873298 w 136167"/>
              <a:gd name="T47" fmla="*/ 625018 h 180612"/>
              <a:gd name="T48" fmla="*/ 1873298 w 136167"/>
              <a:gd name="T49" fmla="*/ 1486901 h 180612"/>
              <a:gd name="T50" fmla="*/ 1245088 w 136167"/>
              <a:gd name="T51" fmla="*/ 2111913 h 180612"/>
              <a:gd name="T52" fmla="*/ 616850 w 136167"/>
              <a:gd name="T53" fmla="*/ 1486901 h 180612"/>
              <a:gd name="T54" fmla="*/ 616850 w 136167"/>
              <a:gd name="T55" fmla="*/ 625018 h 180612"/>
              <a:gd name="T56" fmla="*/ 1245088 w 136167"/>
              <a:gd name="T57" fmla="*/ 0 h 18061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36167" h="180612">
                <a:moveTo>
                  <a:pt x="9675" y="73025"/>
                </a:moveTo>
                <a:cubicBezTo>
                  <a:pt x="15050" y="73025"/>
                  <a:pt x="19350" y="77307"/>
                  <a:pt x="19350" y="82302"/>
                </a:cubicBezTo>
                <a:cubicBezTo>
                  <a:pt x="19350" y="109421"/>
                  <a:pt x="41208" y="131187"/>
                  <a:pt x="68084" y="131187"/>
                </a:cubicBezTo>
                <a:cubicBezTo>
                  <a:pt x="94959" y="131187"/>
                  <a:pt x="116817" y="109421"/>
                  <a:pt x="116817" y="82302"/>
                </a:cubicBezTo>
                <a:cubicBezTo>
                  <a:pt x="116817" y="77307"/>
                  <a:pt x="121117" y="73025"/>
                  <a:pt x="126492" y="73025"/>
                </a:cubicBezTo>
                <a:cubicBezTo>
                  <a:pt x="131867" y="73025"/>
                  <a:pt x="136167" y="77307"/>
                  <a:pt x="136167" y="82302"/>
                </a:cubicBezTo>
                <a:cubicBezTo>
                  <a:pt x="136167" y="110670"/>
                  <a:pt x="119034" y="134822"/>
                  <a:pt x="94595" y="145125"/>
                </a:cubicBezTo>
                <a:lnTo>
                  <a:pt x="77442" y="148574"/>
                </a:lnTo>
                <a:lnTo>
                  <a:pt x="77442" y="170796"/>
                </a:lnTo>
                <a:cubicBezTo>
                  <a:pt x="77442" y="176249"/>
                  <a:pt x="73286" y="180612"/>
                  <a:pt x="68090" y="180612"/>
                </a:cubicBezTo>
                <a:cubicBezTo>
                  <a:pt x="62895" y="180612"/>
                  <a:pt x="58738" y="176249"/>
                  <a:pt x="58738" y="170796"/>
                </a:cubicBezTo>
                <a:lnTo>
                  <a:pt x="58738" y="148566"/>
                </a:lnTo>
                <a:lnTo>
                  <a:pt x="41723" y="145125"/>
                </a:lnTo>
                <a:cubicBezTo>
                  <a:pt x="17334" y="134822"/>
                  <a:pt x="0" y="110670"/>
                  <a:pt x="0" y="82302"/>
                </a:cubicBezTo>
                <a:cubicBezTo>
                  <a:pt x="0" y="77307"/>
                  <a:pt x="4300" y="73025"/>
                  <a:pt x="9675" y="73025"/>
                </a:cubicBezTo>
                <a:close/>
                <a:moveTo>
                  <a:pt x="67291" y="19434"/>
                </a:moveTo>
                <a:cubicBezTo>
                  <a:pt x="59428" y="19434"/>
                  <a:pt x="52637" y="25913"/>
                  <a:pt x="52637" y="34190"/>
                </a:cubicBezTo>
                <a:lnTo>
                  <a:pt x="52637" y="81337"/>
                </a:lnTo>
                <a:cubicBezTo>
                  <a:pt x="52637" y="89255"/>
                  <a:pt x="59428" y="96093"/>
                  <a:pt x="67291" y="96093"/>
                </a:cubicBezTo>
                <a:cubicBezTo>
                  <a:pt x="75511" y="96093"/>
                  <a:pt x="81944" y="89255"/>
                  <a:pt x="81944" y="81337"/>
                </a:cubicBezTo>
                <a:lnTo>
                  <a:pt x="81944" y="34190"/>
                </a:lnTo>
                <a:cubicBezTo>
                  <a:pt x="81944" y="25913"/>
                  <a:pt x="75511" y="19434"/>
                  <a:pt x="67291" y="19434"/>
                </a:cubicBezTo>
                <a:close/>
                <a:moveTo>
                  <a:pt x="67291" y="0"/>
                </a:moveTo>
                <a:cubicBezTo>
                  <a:pt x="86232" y="0"/>
                  <a:pt x="101243" y="15476"/>
                  <a:pt x="101243" y="34190"/>
                </a:cubicBezTo>
                <a:lnTo>
                  <a:pt x="101243" y="81337"/>
                </a:lnTo>
                <a:cubicBezTo>
                  <a:pt x="101243" y="100051"/>
                  <a:pt x="86232" y="115527"/>
                  <a:pt x="67291" y="115527"/>
                </a:cubicBezTo>
                <a:cubicBezTo>
                  <a:pt x="48706" y="115527"/>
                  <a:pt x="33338" y="100051"/>
                  <a:pt x="33338" y="81337"/>
                </a:cubicBezTo>
                <a:lnTo>
                  <a:pt x="33338" y="34190"/>
                </a:lnTo>
                <a:cubicBezTo>
                  <a:pt x="33338" y="15476"/>
                  <a:pt x="48706" y="0"/>
                  <a:pt x="67291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defTabSz="896112" fontAlgn="auto">
              <a:spcBef>
                <a:spcPts val="0"/>
              </a:spcBef>
              <a:spcAft>
                <a:spcPts val="0"/>
              </a:spcAft>
            </a:pPr>
            <a:endParaRPr lang="en-US" sz="662" dirty="0">
              <a:solidFill>
                <a:prstClr val="black"/>
              </a:solidFill>
              <a:latin typeface="Lato Light" panose="020F0502020204030203" pitchFamily="34" charset="0"/>
            </a:endParaRPr>
          </a:p>
        </p:txBody>
      </p:sp>
      <p:sp useBgFill="1">
        <p:nvSpPr>
          <p:cNvPr id="22" name="Freeform 6">
            <a:extLst>
              <a:ext uri="{FF2B5EF4-FFF2-40B4-BE49-F238E27FC236}">
                <a16:creationId xmlns:a16="http://schemas.microsoft.com/office/drawing/2014/main" id="{4AA0E058-4911-48DF-AA9B-0F6105A6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9564" y="1390651"/>
            <a:ext cx="3194460" cy="1338328"/>
          </a:xfrm>
          <a:custGeom>
            <a:avLst/>
            <a:gdLst>
              <a:gd name="T0" fmla="*/ 0 w 3032"/>
              <a:gd name="T1" fmla="*/ 3004 h 3032"/>
              <a:gd name="T2" fmla="*/ 0 w 3032"/>
              <a:gd name="T3" fmla="*/ 27 h 3032"/>
              <a:gd name="T4" fmla="*/ 0 w 3032"/>
              <a:gd name="T5" fmla="*/ 27 h 3032"/>
              <a:gd name="T6" fmla="*/ 28 w 3032"/>
              <a:gd name="T7" fmla="*/ 0 h 3032"/>
              <a:gd name="T8" fmla="*/ 3004 w 3032"/>
              <a:gd name="T9" fmla="*/ 0 h 3032"/>
              <a:gd name="T10" fmla="*/ 3004 w 3032"/>
              <a:gd name="T11" fmla="*/ 0 h 3032"/>
              <a:gd name="T12" fmla="*/ 3031 w 3032"/>
              <a:gd name="T13" fmla="*/ 27 h 3032"/>
              <a:gd name="T14" fmla="*/ 3031 w 3032"/>
              <a:gd name="T15" fmla="*/ 3004 h 3032"/>
              <a:gd name="T16" fmla="*/ 3031 w 3032"/>
              <a:gd name="T17" fmla="*/ 3004 h 3032"/>
              <a:gd name="T18" fmla="*/ 3004 w 3032"/>
              <a:gd name="T19" fmla="*/ 3031 h 3032"/>
              <a:gd name="T20" fmla="*/ 28 w 3032"/>
              <a:gd name="T21" fmla="*/ 3031 h 3032"/>
              <a:gd name="T22" fmla="*/ 28 w 3032"/>
              <a:gd name="T23" fmla="*/ 3031 h 3032"/>
              <a:gd name="T24" fmla="*/ 0 w 3032"/>
              <a:gd name="T25" fmla="*/ 3004 h 3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32" h="3032">
                <a:moveTo>
                  <a:pt x="0" y="3004"/>
                </a:moveTo>
                <a:lnTo>
                  <a:pt x="0" y="27"/>
                </a:lnTo>
                <a:lnTo>
                  <a:pt x="0" y="27"/>
                </a:lnTo>
                <a:cubicBezTo>
                  <a:pt x="0" y="13"/>
                  <a:pt x="13" y="0"/>
                  <a:pt x="28" y="0"/>
                </a:cubicBezTo>
                <a:lnTo>
                  <a:pt x="3004" y="0"/>
                </a:lnTo>
                <a:lnTo>
                  <a:pt x="3004" y="0"/>
                </a:lnTo>
                <a:cubicBezTo>
                  <a:pt x="3019" y="0"/>
                  <a:pt x="3031" y="13"/>
                  <a:pt x="3031" y="27"/>
                </a:cubicBezTo>
                <a:lnTo>
                  <a:pt x="3031" y="3004"/>
                </a:lnTo>
                <a:lnTo>
                  <a:pt x="3031" y="3004"/>
                </a:lnTo>
                <a:cubicBezTo>
                  <a:pt x="3031" y="3019"/>
                  <a:pt x="3019" y="3031"/>
                  <a:pt x="3004" y="3031"/>
                </a:cubicBezTo>
                <a:lnTo>
                  <a:pt x="28" y="3031"/>
                </a:lnTo>
                <a:lnTo>
                  <a:pt x="28" y="3031"/>
                </a:lnTo>
                <a:cubicBezTo>
                  <a:pt x="13" y="3031"/>
                  <a:pt x="0" y="3019"/>
                  <a:pt x="0" y="3004"/>
                </a:cubicBezTo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96112" fontAlgn="auto">
              <a:spcBef>
                <a:spcPts val="0"/>
              </a:spcBef>
              <a:spcAft>
                <a:spcPts val="0"/>
              </a:spcAft>
            </a:pPr>
            <a:endParaRPr lang="en-US" sz="2401" dirty="0">
              <a:solidFill>
                <a:prstClr val="black"/>
              </a:solidFill>
              <a:latin typeface="Lato Light" panose="020F0502020204030203" pitchFamily="34" charset="0"/>
            </a:endParaRPr>
          </a:p>
        </p:txBody>
      </p:sp>
      <p:sp>
        <p:nvSpPr>
          <p:cNvPr id="23" name="Freeform 622">
            <a:extLst>
              <a:ext uri="{FF2B5EF4-FFF2-40B4-BE49-F238E27FC236}">
                <a16:creationId xmlns:a16="http://schemas.microsoft.com/office/drawing/2014/main" id="{892C0BD0-2506-4CFC-A503-851BC1759817}"/>
              </a:ext>
            </a:extLst>
          </p:cNvPr>
          <p:cNvSpPr>
            <a:spLocks noChangeAspect="1"/>
          </p:cNvSpPr>
          <p:nvPr/>
        </p:nvSpPr>
        <p:spPr bwMode="auto">
          <a:xfrm>
            <a:off x="7217485" y="1737099"/>
            <a:ext cx="357657" cy="223282"/>
          </a:xfrm>
          <a:custGeom>
            <a:avLst/>
            <a:gdLst>
              <a:gd name="T0" fmla="*/ 2172256 w 166328"/>
              <a:gd name="T1" fmla="*/ 434138 h 104417"/>
              <a:gd name="T2" fmla="*/ 2362383 w 166328"/>
              <a:gd name="T3" fmla="*/ 608950 h 104417"/>
              <a:gd name="T4" fmla="*/ 2362383 w 166328"/>
              <a:gd name="T5" fmla="*/ 1236931 h 104417"/>
              <a:gd name="T6" fmla="*/ 2172256 w 166328"/>
              <a:gd name="T7" fmla="*/ 1411734 h 104417"/>
              <a:gd name="T8" fmla="*/ 1988920 w 166328"/>
              <a:gd name="T9" fmla="*/ 1236931 h 104417"/>
              <a:gd name="T10" fmla="*/ 1988920 w 166328"/>
              <a:gd name="T11" fmla="*/ 608950 h 104417"/>
              <a:gd name="T12" fmla="*/ 2172256 w 166328"/>
              <a:gd name="T13" fmla="*/ 434138 h 104417"/>
              <a:gd name="T14" fmla="*/ 1670380 w 166328"/>
              <a:gd name="T15" fmla="*/ 434138 h 104417"/>
              <a:gd name="T16" fmla="*/ 1836294 w 166328"/>
              <a:gd name="T17" fmla="*/ 608950 h 104417"/>
              <a:gd name="T18" fmla="*/ 1836294 w 166328"/>
              <a:gd name="T19" fmla="*/ 1236931 h 104417"/>
              <a:gd name="T20" fmla="*/ 1670380 w 166328"/>
              <a:gd name="T21" fmla="*/ 1411734 h 104417"/>
              <a:gd name="T22" fmla="*/ 1491697 w 166328"/>
              <a:gd name="T23" fmla="*/ 1236931 h 104417"/>
              <a:gd name="T24" fmla="*/ 1491697 w 166328"/>
              <a:gd name="T25" fmla="*/ 608950 h 104417"/>
              <a:gd name="T26" fmla="*/ 1670380 w 166328"/>
              <a:gd name="T27" fmla="*/ 434138 h 104417"/>
              <a:gd name="T28" fmla="*/ 1166764 w 166328"/>
              <a:gd name="T29" fmla="*/ 434138 h 104417"/>
              <a:gd name="T30" fmla="*/ 1339054 w 166328"/>
              <a:gd name="T31" fmla="*/ 608950 h 104417"/>
              <a:gd name="T32" fmla="*/ 1339054 w 166328"/>
              <a:gd name="T33" fmla="*/ 1236931 h 104417"/>
              <a:gd name="T34" fmla="*/ 1166764 w 166328"/>
              <a:gd name="T35" fmla="*/ 1411734 h 104417"/>
              <a:gd name="T36" fmla="*/ 994457 w 166328"/>
              <a:gd name="T37" fmla="*/ 1236931 h 104417"/>
              <a:gd name="T38" fmla="*/ 994457 w 166328"/>
              <a:gd name="T39" fmla="*/ 608950 h 104417"/>
              <a:gd name="T40" fmla="*/ 1166764 w 166328"/>
              <a:gd name="T41" fmla="*/ 434138 h 104417"/>
              <a:gd name="T42" fmla="*/ 669547 w 166328"/>
              <a:gd name="T43" fmla="*/ 434138 h 104417"/>
              <a:gd name="T44" fmla="*/ 841827 w 166328"/>
              <a:gd name="T45" fmla="*/ 608950 h 104417"/>
              <a:gd name="T46" fmla="*/ 841827 w 166328"/>
              <a:gd name="T47" fmla="*/ 1236931 h 104417"/>
              <a:gd name="T48" fmla="*/ 669547 w 166328"/>
              <a:gd name="T49" fmla="*/ 1411734 h 104417"/>
              <a:gd name="T50" fmla="*/ 497240 w 166328"/>
              <a:gd name="T51" fmla="*/ 1236931 h 104417"/>
              <a:gd name="T52" fmla="*/ 497240 w 166328"/>
              <a:gd name="T53" fmla="*/ 608950 h 104417"/>
              <a:gd name="T54" fmla="*/ 669547 w 166328"/>
              <a:gd name="T55" fmla="*/ 434138 h 104417"/>
              <a:gd name="T56" fmla="*/ 364821 w 166328"/>
              <a:gd name="T57" fmla="*/ 352060 h 104417"/>
              <a:gd name="T58" fmla="*/ 364821 w 166328"/>
              <a:gd name="T59" fmla="*/ 1551663 h 104417"/>
              <a:gd name="T60" fmla="*/ 2480799 w 166328"/>
              <a:gd name="T61" fmla="*/ 1551663 h 104417"/>
              <a:gd name="T62" fmla="*/ 2480799 w 166328"/>
              <a:gd name="T63" fmla="*/ 1290896 h 104417"/>
              <a:gd name="T64" fmla="*/ 2646615 w 166328"/>
              <a:gd name="T65" fmla="*/ 1108335 h 104417"/>
              <a:gd name="T66" fmla="*/ 2706309 w 166328"/>
              <a:gd name="T67" fmla="*/ 1108335 h 104417"/>
              <a:gd name="T68" fmla="*/ 2706309 w 166328"/>
              <a:gd name="T69" fmla="*/ 749755 h 104417"/>
              <a:gd name="T70" fmla="*/ 2646615 w 166328"/>
              <a:gd name="T71" fmla="*/ 749755 h 104417"/>
              <a:gd name="T72" fmla="*/ 2480799 w 166328"/>
              <a:gd name="T73" fmla="*/ 586776 h 104417"/>
              <a:gd name="T74" fmla="*/ 2480799 w 166328"/>
              <a:gd name="T75" fmla="*/ 352060 h 104417"/>
              <a:gd name="T76" fmla="*/ 139287 w 166328"/>
              <a:gd name="T77" fmla="*/ 0 h 104417"/>
              <a:gd name="T78" fmla="*/ 2646615 w 166328"/>
              <a:gd name="T79" fmla="*/ 0 h 104417"/>
              <a:gd name="T80" fmla="*/ 2838981 w 166328"/>
              <a:gd name="T81" fmla="*/ 169499 h 104417"/>
              <a:gd name="T82" fmla="*/ 2838981 w 166328"/>
              <a:gd name="T83" fmla="*/ 397696 h 104417"/>
              <a:gd name="T84" fmla="*/ 2858881 w 166328"/>
              <a:gd name="T85" fmla="*/ 397696 h 104417"/>
              <a:gd name="T86" fmla="*/ 3064498 w 166328"/>
              <a:gd name="T87" fmla="*/ 586776 h 104417"/>
              <a:gd name="T88" fmla="*/ 3064498 w 166328"/>
              <a:gd name="T89" fmla="*/ 1290896 h 104417"/>
              <a:gd name="T90" fmla="*/ 2858881 w 166328"/>
              <a:gd name="T91" fmla="*/ 1460395 h 104417"/>
              <a:gd name="T92" fmla="*/ 2838981 w 166328"/>
              <a:gd name="T93" fmla="*/ 1460395 h 104417"/>
              <a:gd name="T94" fmla="*/ 2838981 w 166328"/>
              <a:gd name="T95" fmla="*/ 1714659 h 104417"/>
              <a:gd name="T96" fmla="*/ 2646615 w 166328"/>
              <a:gd name="T97" fmla="*/ 1903723 h 104417"/>
              <a:gd name="T98" fmla="*/ 139287 w 166328"/>
              <a:gd name="T99" fmla="*/ 1903723 h 104417"/>
              <a:gd name="T100" fmla="*/ 0 w 166328"/>
              <a:gd name="T101" fmla="*/ 1714659 h 104417"/>
              <a:gd name="T102" fmla="*/ 0 w 166328"/>
              <a:gd name="T103" fmla="*/ 169499 h 104417"/>
              <a:gd name="T104" fmla="*/ 139287 w 166328"/>
              <a:gd name="T105" fmla="*/ 0 h 10441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66328" h="104417">
                <a:moveTo>
                  <a:pt x="117901" y="23812"/>
                </a:moveTo>
                <a:cubicBezTo>
                  <a:pt x="123429" y="23812"/>
                  <a:pt x="128220" y="28073"/>
                  <a:pt x="128220" y="33400"/>
                </a:cubicBezTo>
                <a:lnTo>
                  <a:pt x="128220" y="67844"/>
                </a:lnTo>
                <a:cubicBezTo>
                  <a:pt x="128220" y="73171"/>
                  <a:pt x="123429" y="77432"/>
                  <a:pt x="117901" y="77432"/>
                </a:cubicBezTo>
                <a:cubicBezTo>
                  <a:pt x="112373" y="77432"/>
                  <a:pt x="107950" y="73171"/>
                  <a:pt x="107950" y="67844"/>
                </a:cubicBezTo>
                <a:lnTo>
                  <a:pt x="107950" y="33400"/>
                </a:lnTo>
                <a:cubicBezTo>
                  <a:pt x="107950" y="28073"/>
                  <a:pt x="112373" y="23812"/>
                  <a:pt x="117901" y="23812"/>
                </a:cubicBezTo>
                <a:close/>
                <a:moveTo>
                  <a:pt x="90661" y="23812"/>
                </a:moveTo>
                <a:cubicBezTo>
                  <a:pt x="95856" y="23812"/>
                  <a:pt x="99666" y="28073"/>
                  <a:pt x="99666" y="33400"/>
                </a:cubicBezTo>
                <a:lnTo>
                  <a:pt x="99666" y="67844"/>
                </a:lnTo>
                <a:cubicBezTo>
                  <a:pt x="99666" y="73171"/>
                  <a:pt x="95856" y="77432"/>
                  <a:pt x="90661" y="77432"/>
                </a:cubicBezTo>
                <a:cubicBezTo>
                  <a:pt x="85465" y="77432"/>
                  <a:pt x="80963" y="73171"/>
                  <a:pt x="80963" y="67844"/>
                </a:cubicBezTo>
                <a:lnTo>
                  <a:pt x="80963" y="33400"/>
                </a:lnTo>
                <a:cubicBezTo>
                  <a:pt x="80963" y="28073"/>
                  <a:pt x="85465" y="23812"/>
                  <a:pt x="90661" y="23812"/>
                </a:cubicBezTo>
                <a:close/>
                <a:moveTo>
                  <a:pt x="63327" y="23812"/>
                </a:moveTo>
                <a:cubicBezTo>
                  <a:pt x="68522" y="23812"/>
                  <a:pt x="72678" y="28073"/>
                  <a:pt x="72678" y="33400"/>
                </a:cubicBezTo>
                <a:lnTo>
                  <a:pt x="72678" y="67844"/>
                </a:lnTo>
                <a:cubicBezTo>
                  <a:pt x="72678" y="73171"/>
                  <a:pt x="68522" y="77432"/>
                  <a:pt x="63327" y="77432"/>
                </a:cubicBezTo>
                <a:cubicBezTo>
                  <a:pt x="58131" y="77432"/>
                  <a:pt x="53975" y="73171"/>
                  <a:pt x="53975" y="67844"/>
                </a:cubicBezTo>
                <a:lnTo>
                  <a:pt x="53975" y="33400"/>
                </a:lnTo>
                <a:cubicBezTo>
                  <a:pt x="53975" y="28073"/>
                  <a:pt x="58131" y="23812"/>
                  <a:pt x="63327" y="23812"/>
                </a:cubicBezTo>
                <a:close/>
                <a:moveTo>
                  <a:pt x="36340" y="23812"/>
                </a:moveTo>
                <a:cubicBezTo>
                  <a:pt x="41535" y="23812"/>
                  <a:pt x="45691" y="28073"/>
                  <a:pt x="45691" y="33400"/>
                </a:cubicBezTo>
                <a:lnTo>
                  <a:pt x="45691" y="67844"/>
                </a:lnTo>
                <a:cubicBezTo>
                  <a:pt x="45691" y="73171"/>
                  <a:pt x="41535" y="77432"/>
                  <a:pt x="36340" y="77432"/>
                </a:cubicBezTo>
                <a:cubicBezTo>
                  <a:pt x="31144" y="77432"/>
                  <a:pt x="26988" y="73171"/>
                  <a:pt x="26988" y="67844"/>
                </a:cubicBezTo>
                <a:lnTo>
                  <a:pt x="26988" y="33400"/>
                </a:lnTo>
                <a:cubicBezTo>
                  <a:pt x="26988" y="28073"/>
                  <a:pt x="31144" y="23812"/>
                  <a:pt x="36340" y="23812"/>
                </a:cubicBezTo>
                <a:close/>
                <a:moveTo>
                  <a:pt x="19801" y="19310"/>
                </a:moveTo>
                <a:lnTo>
                  <a:pt x="19801" y="85107"/>
                </a:lnTo>
                <a:lnTo>
                  <a:pt x="134647" y="85107"/>
                </a:lnTo>
                <a:lnTo>
                  <a:pt x="134647" y="70804"/>
                </a:lnTo>
                <a:cubicBezTo>
                  <a:pt x="134647" y="65797"/>
                  <a:pt x="138247" y="60791"/>
                  <a:pt x="143647" y="60791"/>
                </a:cubicBezTo>
                <a:lnTo>
                  <a:pt x="146887" y="60791"/>
                </a:lnTo>
                <a:lnTo>
                  <a:pt x="146887" y="41123"/>
                </a:lnTo>
                <a:lnTo>
                  <a:pt x="143647" y="41123"/>
                </a:lnTo>
                <a:cubicBezTo>
                  <a:pt x="138247" y="41123"/>
                  <a:pt x="134647" y="37547"/>
                  <a:pt x="134647" y="32184"/>
                </a:cubicBezTo>
                <a:lnTo>
                  <a:pt x="134647" y="19310"/>
                </a:lnTo>
                <a:lnTo>
                  <a:pt x="19801" y="19310"/>
                </a:lnTo>
                <a:close/>
                <a:moveTo>
                  <a:pt x="7560" y="0"/>
                </a:moveTo>
                <a:lnTo>
                  <a:pt x="143647" y="0"/>
                </a:lnTo>
                <a:cubicBezTo>
                  <a:pt x="149047" y="0"/>
                  <a:pt x="154088" y="3933"/>
                  <a:pt x="154088" y="9297"/>
                </a:cubicBezTo>
                <a:lnTo>
                  <a:pt x="154088" y="21813"/>
                </a:lnTo>
                <a:lnTo>
                  <a:pt x="155168" y="21813"/>
                </a:lnTo>
                <a:cubicBezTo>
                  <a:pt x="160568" y="21813"/>
                  <a:pt x="166328" y="27177"/>
                  <a:pt x="166328" y="32184"/>
                </a:cubicBezTo>
                <a:lnTo>
                  <a:pt x="166328" y="70804"/>
                </a:lnTo>
                <a:cubicBezTo>
                  <a:pt x="166328" y="76168"/>
                  <a:pt x="160568" y="80101"/>
                  <a:pt x="155168" y="80101"/>
                </a:cubicBezTo>
                <a:lnTo>
                  <a:pt x="154088" y="80101"/>
                </a:lnTo>
                <a:lnTo>
                  <a:pt x="154088" y="94047"/>
                </a:lnTo>
                <a:cubicBezTo>
                  <a:pt x="154088" y="99411"/>
                  <a:pt x="149047" y="104417"/>
                  <a:pt x="143647" y="104417"/>
                </a:cubicBezTo>
                <a:lnTo>
                  <a:pt x="7560" y="104417"/>
                </a:lnTo>
                <a:cubicBezTo>
                  <a:pt x="2160" y="104417"/>
                  <a:pt x="0" y="99411"/>
                  <a:pt x="0" y="94047"/>
                </a:cubicBezTo>
                <a:lnTo>
                  <a:pt x="0" y="9297"/>
                </a:lnTo>
                <a:cubicBezTo>
                  <a:pt x="0" y="3933"/>
                  <a:pt x="2160" y="0"/>
                  <a:pt x="756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defTabSz="896112" fontAlgn="auto">
              <a:spcBef>
                <a:spcPts val="0"/>
              </a:spcBef>
              <a:spcAft>
                <a:spcPts val="0"/>
              </a:spcAft>
            </a:pPr>
            <a:endParaRPr lang="en-US" sz="662" dirty="0">
              <a:solidFill>
                <a:prstClr val="black"/>
              </a:solidFill>
              <a:latin typeface="Lato Light" panose="020F0502020204030203" pitchFamily="34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731E2CCC-86C8-45D7-A8CB-BFFD723DEBCD}"/>
              </a:ext>
            </a:extLst>
          </p:cNvPr>
          <p:cNvSpPr/>
          <p:nvPr/>
        </p:nvSpPr>
        <p:spPr>
          <a:xfrm>
            <a:off x="0" y="2125646"/>
            <a:ext cx="2859802" cy="638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92100" algn="ctr">
              <a:lnSpc>
                <a:spcPts val="216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2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КТО МОЖЕТ УЧАСТВОВАТЬ</a:t>
            </a:r>
          </a:p>
        </p:txBody>
      </p:sp>
      <p:sp>
        <p:nvSpPr>
          <p:cNvPr id="28" name="Text Box 8">
            <a:extLst>
              <a:ext uri="{FF2B5EF4-FFF2-40B4-BE49-F238E27FC236}">
                <a16:creationId xmlns:a16="http://schemas.microsoft.com/office/drawing/2014/main" id="{B7715516-0552-430B-B331-313C1D2686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778" y="3011605"/>
            <a:ext cx="2575875" cy="2791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spAutoFit/>
          </a:bodyPr>
          <a:lstStyle/>
          <a:p>
            <a:pPr algn="ctr">
              <a:lnSpc>
                <a:spcPts val="2185"/>
              </a:lnSpc>
              <a:spcAft>
                <a:spcPts val="0"/>
              </a:spcAft>
            </a:pPr>
            <a:r>
              <a:rPr lang="ru-RU" sz="1400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Образовательные организации которые готовят специалистов по программам СПО</a:t>
            </a:r>
            <a:r>
              <a:rPr lang="ru-RU" sz="1400" b="0" i="0" u="none" strike="noStrike" dirty="0">
                <a:solidFill>
                  <a:schemeClr val="bg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1400" b="0" i="0" u="sng" strike="noStrike" dirty="0">
                <a:solidFill>
                  <a:schemeClr val="bg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заручившиеся поддержкой (гарантией) предприятий атомной отрасли </a:t>
            </a:r>
            <a:r>
              <a:rPr lang="ru-RU" sz="1400" b="0" i="0" u="none" strike="noStrike" dirty="0">
                <a:solidFill>
                  <a:schemeClr val="bg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и региональных органов исполнительной власти, осуществляющих управление в сфере образования.</a:t>
            </a:r>
            <a:endParaRPr lang="ru-RU" sz="1100" dirty="0">
              <a:solidFill>
                <a:schemeClr val="bg1"/>
              </a:solidFill>
              <a:effectLst/>
              <a:latin typeface="+mn-lt"/>
              <a:ea typeface="Courier New" panose="02070309020205020404" pitchFamily="49" charset="0"/>
            </a:endParaRPr>
          </a:p>
        </p:txBody>
      </p:sp>
      <p:sp>
        <p:nvSpPr>
          <p:cNvPr id="29" name="Text Box 10">
            <a:extLst>
              <a:ext uri="{FF2B5EF4-FFF2-40B4-BE49-F238E27FC236}">
                <a16:creationId xmlns:a16="http://schemas.microsoft.com/office/drawing/2014/main" id="{4B27B9B5-A135-4EAA-BA03-0DB7122EBB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494" y="2253178"/>
            <a:ext cx="1877695" cy="306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spAutoFit/>
          </a:bodyPr>
          <a:lstStyle/>
          <a:p>
            <a:pPr indent="-292100">
              <a:lnSpc>
                <a:spcPts val="241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tx2"/>
                </a:solidFill>
                <a:effectLst/>
                <a:latin typeface="+mj-lt"/>
                <a:ea typeface="Tahoma" panose="020B0604030504040204" pitchFamily="34" charset="0"/>
              </a:rPr>
              <a:t>КАК ПОПАСТЬ</a:t>
            </a:r>
          </a:p>
        </p:txBody>
      </p:sp>
      <p:sp>
        <p:nvSpPr>
          <p:cNvPr id="30" name="Text Box 13">
            <a:extLst>
              <a:ext uri="{FF2B5EF4-FFF2-40B4-BE49-F238E27FC236}">
                <a16:creationId xmlns:a16="http://schemas.microsoft.com/office/drawing/2014/main" id="{AD244037-3DCA-4C16-A3EF-9BDC0AB786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0162" y="3007008"/>
            <a:ext cx="2696737" cy="3147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spAutoFit/>
          </a:bodyPr>
          <a:lstStyle/>
          <a:p>
            <a:pPr marL="342900" lvl="0" indent="-342900">
              <a:lnSpc>
                <a:spcPts val="193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400" b="0" i="0" u="none" strike="noStrike" dirty="0">
                <a:solidFill>
                  <a:schemeClr val="bg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Предприятию консолидироваться с колледжем для участия в конкурсе на получение </a:t>
            </a:r>
            <a:r>
              <a:rPr lang="en-US" sz="1400" u="sng" dirty="0">
                <a:solidFill>
                  <a:schemeClr val="bg1"/>
                </a:solidFill>
                <a:effectLst/>
                <a:latin typeface="+mn-lt"/>
                <a:ea typeface="Courier New" panose="020703090202050204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ru-RU" sz="1400" u="sng" dirty="0">
                <a:solidFill>
                  <a:schemeClr val="bg1"/>
                </a:solidFill>
                <a:effectLst/>
                <a:latin typeface="+mn-lt"/>
                <a:ea typeface="Courier New" panose="020703090202050204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</a:t>
            </a:r>
            <a:r>
              <a:rPr lang="en-US" sz="1400" u="sng" dirty="0">
                <a:solidFill>
                  <a:schemeClr val="bg1"/>
                </a:solidFill>
                <a:effectLst/>
                <a:latin typeface="+mn-lt"/>
                <a:ea typeface="Courier New" panose="020703090202050204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firpo</a:t>
            </a:r>
            <a:r>
              <a:rPr lang="ru-RU" sz="1400" u="sng" dirty="0">
                <a:solidFill>
                  <a:schemeClr val="bg1"/>
                </a:solidFill>
                <a:effectLst/>
                <a:latin typeface="+mn-lt"/>
                <a:ea typeface="Courier New" panose="020703090202050204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US" sz="1400" u="sng" dirty="0">
                <a:solidFill>
                  <a:schemeClr val="bg1"/>
                </a:solidFill>
                <a:effectLst/>
                <a:latin typeface="+mn-lt"/>
                <a:ea typeface="Courier New" panose="020703090202050204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ru</a:t>
            </a:r>
            <a:r>
              <a:rPr lang="ru-RU" sz="1400" u="sng" dirty="0">
                <a:solidFill>
                  <a:schemeClr val="bg1"/>
                </a:solidFill>
                <a:effectLst/>
                <a:latin typeface="+mn-lt"/>
                <a:ea typeface="Courier New" panose="020703090202050204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sz="1400" u="sng" dirty="0">
                <a:solidFill>
                  <a:schemeClr val="bg1"/>
                </a:solidFill>
                <a:effectLst/>
                <a:latin typeface="+mn-lt"/>
                <a:ea typeface="Courier New" panose="020703090202050204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proekty</a:t>
            </a:r>
            <a:r>
              <a:rPr lang="ru-RU" sz="1400" u="sng" dirty="0">
                <a:solidFill>
                  <a:schemeClr val="bg1"/>
                </a:solidFill>
                <a:effectLst/>
                <a:latin typeface="+mn-lt"/>
                <a:ea typeface="Courier New" panose="020703090202050204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sz="1400" u="sng" dirty="0">
                <a:solidFill>
                  <a:schemeClr val="bg1"/>
                </a:solidFill>
                <a:effectLst/>
                <a:latin typeface="+mn-lt"/>
                <a:ea typeface="Courier New" panose="020703090202050204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professionalitet</a:t>
            </a:r>
            <a:r>
              <a:rPr lang="ru-RU" sz="1400" u="sng" dirty="0">
                <a:solidFill>
                  <a:schemeClr val="bg1"/>
                </a:solidFill>
                <a:effectLst/>
                <a:latin typeface="+mn-lt"/>
                <a:ea typeface="Courier New" panose="020703090202050204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US" sz="1400" u="sng" dirty="0">
                <a:solidFill>
                  <a:schemeClr val="bg1"/>
                </a:solidFill>
                <a:effectLst/>
                <a:latin typeface="+mn-lt"/>
                <a:ea typeface="Courier New" panose="02070309020205020404" pitchFamily="49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html</a:t>
            </a:r>
            <a:endParaRPr lang="ru-RU" sz="1400" u="sng" dirty="0">
              <a:solidFill>
                <a:schemeClr val="bg1"/>
              </a:solidFill>
              <a:effectLst/>
              <a:latin typeface="+mn-lt"/>
              <a:ea typeface="Courier New" panose="02070309020205020404" pitchFamily="49" charset="0"/>
            </a:endParaRPr>
          </a:p>
          <a:p>
            <a:pPr marL="342900" lvl="0" indent="-342900">
              <a:lnSpc>
                <a:spcPts val="1930"/>
              </a:lnSpc>
              <a:spcAft>
                <a:spcPts val="0"/>
              </a:spcAft>
              <a:buFont typeface="+mj-lt"/>
              <a:buAutoNum type="arabicPeriod"/>
            </a:pPr>
            <a:endParaRPr lang="ru-RU" sz="1400" dirty="0">
              <a:solidFill>
                <a:schemeClr val="bg1"/>
              </a:solidFill>
              <a:effectLst/>
              <a:latin typeface="+mn-lt"/>
              <a:ea typeface="Courier New" panose="02070309020205020404" pitchFamily="49" charset="0"/>
            </a:endParaRPr>
          </a:p>
          <a:p>
            <a:pPr marL="342900" lvl="0" indent="-342900">
              <a:lnSpc>
                <a:spcPts val="193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chemeClr val="bg1"/>
                </a:solidFill>
                <a:effectLst/>
                <a:latin typeface="+mn-lt"/>
                <a:ea typeface="Courier New" panose="02070309020205020404" pitchFamily="49" charset="0"/>
              </a:rPr>
              <a:t>Подготовить пакет конкурсной документации, подать заявку: </a:t>
            </a:r>
            <a:r>
              <a:rPr lang="ru-RU" sz="1400" u="sng" dirty="0">
                <a:solidFill>
                  <a:schemeClr val="bg1"/>
                </a:solidFill>
                <a:effectLst/>
                <a:latin typeface="+mn-lt"/>
                <a:ea typeface="Courier New" panose="02070309020205020404" pitchFamily="49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https://docs.edu.gov.ru/document/4c3f6f8d36e18a42d7bab723fccfeed4/</a:t>
            </a:r>
            <a:r>
              <a:rPr lang="ru-RU" sz="1400" dirty="0">
                <a:solidFill>
                  <a:schemeClr val="bg1"/>
                </a:solidFill>
                <a:effectLst/>
                <a:latin typeface="+mn-lt"/>
                <a:ea typeface="Courier New" panose="02070309020205020404" pitchFamily="49" charset="0"/>
              </a:rPr>
              <a:t> </a:t>
            </a:r>
          </a:p>
        </p:txBody>
      </p:sp>
      <p:sp>
        <p:nvSpPr>
          <p:cNvPr id="31" name="Text Box 11">
            <a:extLst>
              <a:ext uri="{FF2B5EF4-FFF2-40B4-BE49-F238E27FC236}">
                <a16:creationId xmlns:a16="http://schemas.microsoft.com/office/drawing/2014/main" id="{44BE7851-CB4A-4CAC-804B-A1A89BDA0F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8001" y="2197521"/>
            <a:ext cx="2826450" cy="26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spAutoFit/>
          </a:bodyPr>
          <a:lstStyle/>
          <a:p>
            <a:pPr indent="-292100" algn="ctr">
              <a:lnSpc>
                <a:spcPts val="2135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tx2"/>
                </a:solidFill>
                <a:effectLst/>
                <a:latin typeface="+mj-lt"/>
                <a:ea typeface="Tahoma" panose="020B0604030504040204" pitchFamily="34" charset="0"/>
              </a:rPr>
              <a:t>ПОДДЕРЖКА</a:t>
            </a:r>
          </a:p>
        </p:txBody>
      </p:sp>
      <p:sp>
        <p:nvSpPr>
          <p:cNvPr id="32" name="Text Box 14">
            <a:extLst>
              <a:ext uri="{FF2B5EF4-FFF2-40B4-BE49-F238E27FC236}">
                <a16:creationId xmlns:a16="http://schemas.microsoft.com/office/drawing/2014/main" id="{F8D26277-BD8E-491A-9A8D-A6FA1A910D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9217" y="3164171"/>
            <a:ext cx="2860443" cy="2960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400" b="0" i="0" u="none" strike="noStrike" dirty="0">
                <a:solidFill>
                  <a:schemeClr val="bg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Корпоративная академия Росатома как внутриотраслевой оператор проекта «Профессионалитет» осуществляет консультирование, методическое, информационное и техническое сопровождение образовательно-производственных кластеров атомной отрасли.</a:t>
            </a:r>
            <a:endParaRPr lang="ru-RU" sz="1400" dirty="0">
              <a:solidFill>
                <a:schemeClr val="bg1"/>
              </a:solidFill>
              <a:effectLst/>
              <a:latin typeface="+mn-lt"/>
              <a:ea typeface="Courier New" panose="02070309020205020404" pitchFamily="49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solidFill>
                  <a:schemeClr val="bg1"/>
                </a:solidFill>
                <a:effectLst/>
                <a:latin typeface="Courier New" panose="02070309020205020404" pitchFamily="49" charset="0"/>
                <a:ea typeface="Courier New" panose="02070309020205020404" pitchFamily="49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86846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8BB20876-45E0-42FC-8A5C-FE345B2D6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947" y="346416"/>
            <a:ext cx="7856812" cy="584775"/>
          </a:xfrm>
        </p:spPr>
        <p:txBody>
          <a:bodyPr/>
          <a:lstStyle/>
          <a:p>
            <a:r>
              <a:rPr lang="ru-RU" dirty="0"/>
              <a:t>КЛЮЧЕВЫЕ МЕРОПРИЯТИЯ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12" name="Text Box 14">
            <a:extLst>
              <a:ext uri="{FF2B5EF4-FFF2-40B4-BE49-F238E27FC236}">
                <a16:creationId xmlns:a16="http://schemas.microsoft.com/office/drawing/2014/main" id="{DEB15F72-4ED0-4FF4-82EC-D65F0A70D6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256" y="1246877"/>
            <a:ext cx="8208925" cy="381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  <a:effectLst/>
                <a:latin typeface="+mn-lt"/>
                <a:ea typeface="Courier New" panose="02070309020205020404" pitchFamily="49" charset="0"/>
              </a:rPr>
              <a:t>Модернизация МТБ колледжей, оснащение учебных мастерских.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  <a:effectLst/>
                <a:latin typeface="+mn-lt"/>
                <a:ea typeface="Courier New" panose="02070309020205020404" pitchFamily="49" charset="0"/>
              </a:rPr>
              <a:t>Проведение капитального ремонта инфраструктуры колледжей.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  <a:effectLst/>
                <a:latin typeface="+mn-lt"/>
                <a:ea typeface="Courier New" panose="02070309020205020404" pitchFamily="49" charset="0"/>
              </a:rPr>
              <a:t>Актуализация образовательных программ на основании требований предприятия-работодателя.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  <a:effectLst/>
                <a:latin typeface="+mn-lt"/>
                <a:ea typeface="Courier New" panose="02070309020205020404" pitchFamily="49" charset="0"/>
              </a:rPr>
              <a:t>Вовлечение отраслевых экспертов в образовательный процесс.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  <a:effectLst/>
                <a:latin typeface="+mn-lt"/>
                <a:ea typeface="Courier New" panose="02070309020205020404" pitchFamily="49" charset="0"/>
              </a:rPr>
              <a:t>Внедрение демонстрационного экзамена по стандартам предприятия-работодателя.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  <a:effectLst/>
                <a:latin typeface="+mn-lt"/>
                <a:ea typeface="Courier New" panose="02070309020205020404" pitchFamily="49" charset="0"/>
              </a:rPr>
              <a:t>Стажировки и повышение квалификации педагогов, мастеров производственного обучения, наставников с предприятий-работодателей.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  <a:effectLst/>
                <a:latin typeface="+mn-lt"/>
                <a:ea typeface="Courier New" panose="02070309020205020404" pitchFamily="49" charset="0"/>
              </a:rPr>
              <a:t>Коммерциализация образовательной деятельности колледжей.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  <a:effectLst/>
                <a:latin typeface="+mn-lt"/>
                <a:ea typeface="Courier New" panose="02070309020205020404" pitchFamily="49" charset="0"/>
              </a:rPr>
              <a:t>Профориентация и проведение чемпионатов профессионального мастерства.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0000"/>
                </a:solidFill>
                <a:effectLst/>
                <a:latin typeface="+mn-lt"/>
                <a:ea typeface="Courier New" panose="02070309020205020404" pitchFamily="49" charset="0"/>
              </a:rPr>
              <a:t>Обеспечение гарантированного трудоустройства для выпускников «Профессионалитета» на предприятия атомной отрасли</a:t>
            </a:r>
          </a:p>
        </p:txBody>
      </p:sp>
    </p:spTree>
    <p:extLst>
      <p:ext uri="{BB962C8B-B14F-4D97-AF65-F5344CB8AC3E}">
        <p14:creationId xmlns:p14="http://schemas.microsoft.com/office/powerpoint/2010/main" val="2916570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9">
            <a:extLst>
              <a:ext uri="{FF2B5EF4-FFF2-40B4-BE49-F238E27FC236}">
                <a16:creationId xmlns:a16="http://schemas.microsoft.com/office/drawing/2014/main" id="{F29EC085-FF80-CA4E-8772-DE8E99D62B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407" y="2278417"/>
            <a:ext cx="6960164" cy="825891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 w="38100" cap="flat">
            <a:solidFill>
              <a:srgbClr val="00206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ts val="1470"/>
              </a:lnSpc>
            </a:pPr>
            <a:r>
              <a:rPr lang="ru-RU" spc="-11" dirty="0">
                <a:latin typeface="+mn-lt"/>
              </a:rPr>
              <a:t>В 2022 году были охвачены 11 отраслей экономики </a:t>
            </a:r>
          </a:p>
          <a:p>
            <a:pPr algn="ctr">
              <a:lnSpc>
                <a:spcPts val="1470"/>
              </a:lnSpc>
            </a:pPr>
            <a:r>
              <a:rPr lang="ru-RU" spc="-11" dirty="0">
                <a:latin typeface="+mn-lt"/>
              </a:rPr>
              <a:t>42 субъекта РФ 70 образовательных организаций </a:t>
            </a:r>
          </a:p>
          <a:p>
            <a:pPr algn="ctr">
              <a:lnSpc>
                <a:spcPts val="1470"/>
              </a:lnSpc>
            </a:pPr>
            <a:r>
              <a:rPr lang="ru-RU" spc="-11" dirty="0">
                <a:latin typeface="+mn-lt"/>
              </a:rPr>
              <a:t>более 150 тыс. чел обученных.  Более 100 предприятий </a:t>
            </a:r>
            <a:endParaRPr lang="en-US" spc="-11" dirty="0">
              <a:latin typeface="+mn-lt"/>
            </a:endParaRPr>
          </a:p>
        </p:txBody>
      </p:sp>
      <p:sp>
        <p:nvSpPr>
          <p:cNvPr id="15" name="Freeform 70">
            <a:extLst>
              <a:ext uri="{FF2B5EF4-FFF2-40B4-BE49-F238E27FC236}">
                <a16:creationId xmlns:a16="http://schemas.microsoft.com/office/drawing/2014/main" id="{246A8166-14CF-B647-B75E-33A3A016C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854" y="2361640"/>
            <a:ext cx="607808" cy="605788"/>
          </a:xfrm>
          <a:custGeom>
            <a:avLst/>
            <a:gdLst>
              <a:gd name="T0" fmla="*/ 1325 w 1326"/>
              <a:gd name="T1" fmla="*/ 662 h 1325"/>
              <a:gd name="T2" fmla="*/ 1325 w 1326"/>
              <a:gd name="T3" fmla="*/ 662 h 1325"/>
              <a:gd name="T4" fmla="*/ 663 w 1326"/>
              <a:gd name="T5" fmla="*/ 1324 h 1325"/>
              <a:gd name="T6" fmla="*/ 663 w 1326"/>
              <a:gd name="T7" fmla="*/ 1324 h 1325"/>
              <a:gd name="T8" fmla="*/ 0 w 1326"/>
              <a:gd name="T9" fmla="*/ 662 h 1325"/>
              <a:gd name="T10" fmla="*/ 0 w 1326"/>
              <a:gd name="T11" fmla="*/ 662 h 1325"/>
              <a:gd name="T12" fmla="*/ 663 w 1326"/>
              <a:gd name="T13" fmla="*/ 0 h 1325"/>
              <a:gd name="T14" fmla="*/ 663 w 1326"/>
              <a:gd name="T15" fmla="*/ 0 h 1325"/>
              <a:gd name="T16" fmla="*/ 1325 w 1326"/>
              <a:gd name="T17" fmla="*/ 662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6" h="1325">
                <a:moveTo>
                  <a:pt x="1325" y="662"/>
                </a:moveTo>
                <a:lnTo>
                  <a:pt x="1325" y="662"/>
                </a:lnTo>
                <a:cubicBezTo>
                  <a:pt x="1325" y="1028"/>
                  <a:pt x="1029" y="1324"/>
                  <a:pt x="663" y="1324"/>
                </a:cubicBezTo>
                <a:lnTo>
                  <a:pt x="663" y="1324"/>
                </a:lnTo>
                <a:cubicBezTo>
                  <a:pt x="297" y="1324"/>
                  <a:pt x="0" y="1028"/>
                  <a:pt x="0" y="662"/>
                </a:cubicBezTo>
                <a:lnTo>
                  <a:pt x="0" y="662"/>
                </a:lnTo>
                <a:cubicBezTo>
                  <a:pt x="0" y="296"/>
                  <a:pt x="297" y="0"/>
                  <a:pt x="663" y="0"/>
                </a:cubicBezTo>
                <a:lnTo>
                  <a:pt x="663" y="0"/>
                </a:lnTo>
                <a:cubicBezTo>
                  <a:pt x="1029" y="0"/>
                  <a:pt x="1325" y="296"/>
                  <a:pt x="1325" y="662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solidFill>
              <a:schemeClr val="bg1"/>
            </a:solidFill>
          </a:ln>
          <a:effectLst/>
        </p:spPr>
        <p:txBody>
          <a:bodyPr wrap="none" anchor="ctr"/>
          <a:lstStyle/>
          <a:p>
            <a:endParaRPr lang="en-US" sz="1323" dirty="0">
              <a:latin typeface="Oswald" pitchFamily="2" charset="77"/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577B456-69EA-BA45-89CB-6AD8D3295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553" y="2519144"/>
            <a:ext cx="251467" cy="290340"/>
          </a:xfrm>
          <a:custGeom>
            <a:avLst/>
            <a:gdLst>
              <a:gd name="connsiteX0" fmla="*/ 182461 w 197695"/>
              <a:gd name="connsiteY0" fmla="*/ 214107 h 228256"/>
              <a:gd name="connsiteX1" fmla="*/ 186920 w 197695"/>
              <a:gd name="connsiteY1" fmla="*/ 214107 h 228256"/>
              <a:gd name="connsiteX2" fmla="*/ 189521 w 197695"/>
              <a:gd name="connsiteY2" fmla="*/ 216177 h 228256"/>
              <a:gd name="connsiteX3" fmla="*/ 191750 w 197695"/>
              <a:gd name="connsiteY3" fmla="*/ 214107 h 228256"/>
              <a:gd name="connsiteX4" fmla="*/ 196580 w 197695"/>
              <a:gd name="connsiteY4" fmla="*/ 214107 h 228256"/>
              <a:gd name="connsiteX5" fmla="*/ 196580 w 197695"/>
              <a:gd name="connsiteY5" fmla="*/ 218593 h 228256"/>
              <a:gd name="connsiteX6" fmla="*/ 194351 w 197695"/>
              <a:gd name="connsiteY6" fmla="*/ 220664 h 228256"/>
              <a:gd name="connsiteX7" fmla="*/ 196580 w 197695"/>
              <a:gd name="connsiteY7" fmla="*/ 222734 h 228256"/>
              <a:gd name="connsiteX8" fmla="*/ 196580 w 197695"/>
              <a:gd name="connsiteY8" fmla="*/ 227221 h 228256"/>
              <a:gd name="connsiteX9" fmla="*/ 194351 w 197695"/>
              <a:gd name="connsiteY9" fmla="*/ 228256 h 228256"/>
              <a:gd name="connsiteX10" fmla="*/ 191750 w 197695"/>
              <a:gd name="connsiteY10" fmla="*/ 227221 h 228256"/>
              <a:gd name="connsiteX11" fmla="*/ 189521 w 197695"/>
              <a:gd name="connsiteY11" fmla="*/ 225150 h 228256"/>
              <a:gd name="connsiteX12" fmla="*/ 186920 w 197695"/>
              <a:gd name="connsiteY12" fmla="*/ 227221 h 228256"/>
              <a:gd name="connsiteX13" fmla="*/ 184691 w 197695"/>
              <a:gd name="connsiteY13" fmla="*/ 228256 h 228256"/>
              <a:gd name="connsiteX14" fmla="*/ 182461 w 197695"/>
              <a:gd name="connsiteY14" fmla="*/ 227221 h 228256"/>
              <a:gd name="connsiteX15" fmla="*/ 182461 w 197695"/>
              <a:gd name="connsiteY15" fmla="*/ 222734 h 228256"/>
              <a:gd name="connsiteX16" fmla="*/ 184691 w 197695"/>
              <a:gd name="connsiteY16" fmla="*/ 220664 h 228256"/>
              <a:gd name="connsiteX17" fmla="*/ 182461 w 197695"/>
              <a:gd name="connsiteY17" fmla="*/ 218593 h 228256"/>
              <a:gd name="connsiteX18" fmla="*/ 182461 w 197695"/>
              <a:gd name="connsiteY18" fmla="*/ 214107 h 228256"/>
              <a:gd name="connsiteX19" fmla="*/ 10474 w 197695"/>
              <a:gd name="connsiteY19" fmla="*/ 193375 h 228256"/>
              <a:gd name="connsiteX20" fmla="*/ 6863 w 197695"/>
              <a:gd name="connsiteY20" fmla="*/ 196610 h 228256"/>
              <a:gd name="connsiteX21" fmla="*/ 6863 w 197695"/>
              <a:gd name="connsiteY21" fmla="*/ 208112 h 228256"/>
              <a:gd name="connsiteX22" fmla="*/ 20227 w 197695"/>
              <a:gd name="connsiteY22" fmla="*/ 221771 h 228256"/>
              <a:gd name="connsiteX23" fmla="*/ 137253 w 197695"/>
              <a:gd name="connsiteY23" fmla="*/ 221771 h 228256"/>
              <a:gd name="connsiteX24" fmla="*/ 133641 w 197695"/>
              <a:gd name="connsiteY24" fmla="*/ 210628 h 228256"/>
              <a:gd name="connsiteX25" fmla="*/ 133641 w 197695"/>
              <a:gd name="connsiteY25" fmla="*/ 196610 h 228256"/>
              <a:gd name="connsiteX26" fmla="*/ 130029 w 197695"/>
              <a:gd name="connsiteY26" fmla="*/ 193375 h 228256"/>
              <a:gd name="connsiteX27" fmla="*/ 60353 w 197695"/>
              <a:gd name="connsiteY27" fmla="*/ 165100 h 228256"/>
              <a:gd name="connsiteX28" fmla="*/ 94868 w 197695"/>
              <a:gd name="connsiteY28" fmla="*/ 165100 h 228256"/>
              <a:gd name="connsiteX29" fmla="*/ 98070 w 197695"/>
              <a:gd name="connsiteY29" fmla="*/ 168108 h 228256"/>
              <a:gd name="connsiteX30" fmla="*/ 94868 w 197695"/>
              <a:gd name="connsiteY30" fmla="*/ 171116 h 228256"/>
              <a:gd name="connsiteX31" fmla="*/ 60353 w 197695"/>
              <a:gd name="connsiteY31" fmla="*/ 171116 h 228256"/>
              <a:gd name="connsiteX32" fmla="*/ 57151 w 197695"/>
              <a:gd name="connsiteY32" fmla="*/ 168108 h 228256"/>
              <a:gd name="connsiteX33" fmla="*/ 60353 w 197695"/>
              <a:gd name="connsiteY33" fmla="*/ 165100 h 228256"/>
              <a:gd name="connsiteX34" fmla="*/ 60353 w 197695"/>
              <a:gd name="connsiteY34" fmla="*/ 150812 h 228256"/>
              <a:gd name="connsiteX35" fmla="*/ 94868 w 197695"/>
              <a:gd name="connsiteY35" fmla="*/ 150812 h 228256"/>
              <a:gd name="connsiteX36" fmla="*/ 98070 w 197695"/>
              <a:gd name="connsiteY36" fmla="*/ 153820 h 228256"/>
              <a:gd name="connsiteX37" fmla="*/ 94868 w 197695"/>
              <a:gd name="connsiteY37" fmla="*/ 156828 h 228256"/>
              <a:gd name="connsiteX38" fmla="*/ 60353 w 197695"/>
              <a:gd name="connsiteY38" fmla="*/ 156828 h 228256"/>
              <a:gd name="connsiteX39" fmla="*/ 57151 w 197695"/>
              <a:gd name="connsiteY39" fmla="*/ 153820 h 228256"/>
              <a:gd name="connsiteX40" fmla="*/ 60353 w 197695"/>
              <a:gd name="connsiteY40" fmla="*/ 150812 h 228256"/>
              <a:gd name="connsiteX41" fmla="*/ 74664 w 197695"/>
              <a:gd name="connsiteY41" fmla="*/ 130175 h 228256"/>
              <a:gd name="connsiteX42" fmla="*/ 123415 w 197695"/>
              <a:gd name="connsiteY42" fmla="*/ 130175 h 228256"/>
              <a:gd name="connsiteX43" fmla="*/ 126641 w 197695"/>
              <a:gd name="connsiteY43" fmla="*/ 132849 h 228256"/>
              <a:gd name="connsiteX44" fmla="*/ 123415 w 197695"/>
              <a:gd name="connsiteY44" fmla="*/ 136191 h 228256"/>
              <a:gd name="connsiteX45" fmla="*/ 74664 w 197695"/>
              <a:gd name="connsiteY45" fmla="*/ 136191 h 228256"/>
              <a:gd name="connsiteX46" fmla="*/ 71438 w 197695"/>
              <a:gd name="connsiteY46" fmla="*/ 132849 h 228256"/>
              <a:gd name="connsiteX47" fmla="*/ 74664 w 197695"/>
              <a:gd name="connsiteY47" fmla="*/ 130175 h 228256"/>
              <a:gd name="connsiteX48" fmla="*/ 66724 w 197695"/>
              <a:gd name="connsiteY48" fmla="*/ 109537 h 228256"/>
              <a:gd name="connsiteX49" fmla="*/ 129768 w 197695"/>
              <a:gd name="connsiteY49" fmla="*/ 109537 h 228256"/>
              <a:gd name="connsiteX50" fmla="*/ 132992 w 197695"/>
              <a:gd name="connsiteY50" fmla="*/ 113109 h 228256"/>
              <a:gd name="connsiteX51" fmla="*/ 129768 w 197695"/>
              <a:gd name="connsiteY51" fmla="*/ 117078 h 228256"/>
              <a:gd name="connsiteX52" fmla="*/ 66724 w 197695"/>
              <a:gd name="connsiteY52" fmla="*/ 117078 h 228256"/>
              <a:gd name="connsiteX53" fmla="*/ 63500 w 197695"/>
              <a:gd name="connsiteY53" fmla="*/ 113109 h 228256"/>
              <a:gd name="connsiteX54" fmla="*/ 66724 w 197695"/>
              <a:gd name="connsiteY54" fmla="*/ 109537 h 228256"/>
              <a:gd name="connsiteX55" fmla="*/ 66724 w 197695"/>
              <a:gd name="connsiteY55" fmla="*/ 88900 h 228256"/>
              <a:gd name="connsiteX56" fmla="*/ 129768 w 197695"/>
              <a:gd name="connsiteY56" fmla="*/ 88900 h 228256"/>
              <a:gd name="connsiteX57" fmla="*/ 132992 w 197695"/>
              <a:gd name="connsiteY57" fmla="*/ 91908 h 228256"/>
              <a:gd name="connsiteX58" fmla="*/ 129768 w 197695"/>
              <a:gd name="connsiteY58" fmla="*/ 94916 h 228256"/>
              <a:gd name="connsiteX59" fmla="*/ 66724 w 197695"/>
              <a:gd name="connsiteY59" fmla="*/ 94916 h 228256"/>
              <a:gd name="connsiteX60" fmla="*/ 63500 w 197695"/>
              <a:gd name="connsiteY60" fmla="*/ 91908 h 228256"/>
              <a:gd name="connsiteX61" fmla="*/ 66724 w 197695"/>
              <a:gd name="connsiteY61" fmla="*/ 88900 h 228256"/>
              <a:gd name="connsiteX62" fmla="*/ 60400 w 197695"/>
              <a:gd name="connsiteY62" fmla="*/ 66676 h 228256"/>
              <a:gd name="connsiteX63" fmla="*/ 137677 w 197695"/>
              <a:gd name="connsiteY63" fmla="*/ 66676 h 228256"/>
              <a:gd name="connsiteX64" fmla="*/ 140927 w 197695"/>
              <a:gd name="connsiteY64" fmla="*/ 70644 h 228256"/>
              <a:gd name="connsiteX65" fmla="*/ 137677 w 197695"/>
              <a:gd name="connsiteY65" fmla="*/ 74216 h 228256"/>
              <a:gd name="connsiteX66" fmla="*/ 60400 w 197695"/>
              <a:gd name="connsiteY66" fmla="*/ 74216 h 228256"/>
              <a:gd name="connsiteX67" fmla="*/ 57150 w 197695"/>
              <a:gd name="connsiteY67" fmla="*/ 70644 h 228256"/>
              <a:gd name="connsiteX68" fmla="*/ 60400 w 197695"/>
              <a:gd name="connsiteY68" fmla="*/ 66676 h 228256"/>
              <a:gd name="connsiteX69" fmla="*/ 179151 w 197695"/>
              <a:gd name="connsiteY69" fmla="*/ 25160 h 228256"/>
              <a:gd name="connsiteX70" fmla="*/ 168316 w 197695"/>
              <a:gd name="connsiteY70" fmla="*/ 35943 h 228256"/>
              <a:gd name="connsiteX71" fmla="*/ 168316 w 197695"/>
              <a:gd name="connsiteY71" fmla="*/ 38819 h 228256"/>
              <a:gd name="connsiteX72" fmla="*/ 168316 w 197695"/>
              <a:gd name="connsiteY72" fmla="*/ 49961 h 228256"/>
              <a:gd name="connsiteX73" fmla="*/ 168316 w 197695"/>
              <a:gd name="connsiteY73" fmla="*/ 53915 h 228256"/>
              <a:gd name="connsiteX74" fmla="*/ 188182 w 197695"/>
              <a:gd name="connsiteY74" fmla="*/ 53915 h 228256"/>
              <a:gd name="connsiteX75" fmla="*/ 189988 w 197695"/>
              <a:gd name="connsiteY75" fmla="*/ 52118 h 228256"/>
              <a:gd name="connsiteX76" fmla="*/ 189988 w 197695"/>
              <a:gd name="connsiteY76" fmla="*/ 35943 h 228256"/>
              <a:gd name="connsiteX77" fmla="*/ 179151 w 197695"/>
              <a:gd name="connsiteY77" fmla="*/ 25160 h 228256"/>
              <a:gd name="connsiteX78" fmla="*/ 47316 w 197695"/>
              <a:gd name="connsiteY78" fmla="*/ 25160 h 228256"/>
              <a:gd name="connsiteX79" fmla="*/ 35036 w 197695"/>
              <a:gd name="connsiteY79" fmla="*/ 37740 h 228256"/>
              <a:gd name="connsiteX80" fmla="*/ 35036 w 197695"/>
              <a:gd name="connsiteY80" fmla="*/ 186546 h 228256"/>
              <a:gd name="connsiteX81" fmla="*/ 130029 w 197695"/>
              <a:gd name="connsiteY81" fmla="*/ 186546 h 228256"/>
              <a:gd name="connsiteX82" fmla="*/ 140143 w 197695"/>
              <a:gd name="connsiteY82" fmla="*/ 196610 h 228256"/>
              <a:gd name="connsiteX83" fmla="*/ 140143 w 197695"/>
              <a:gd name="connsiteY83" fmla="*/ 210628 h 228256"/>
              <a:gd name="connsiteX84" fmla="*/ 150978 w 197695"/>
              <a:gd name="connsiteY84" fmla="*/ 221771 h 228256"/>
              <a:gd name="connsiteX85" fmla="*/ 161814 w 197695"/>
              <a:gd name="connsiteY85" fmla="*/ 210628 h 228256"/>
              <a:gd name="connsiteX86" fmla="*/ 161814 w 197695"/>
              <a:gd name="connsiteY86" fmla="*/ 189781 h 228256"/>
              <a:gd name="connsiteX87" fmla="*/ 161814 w 197695"/>
              <a:gd name="connsiteY87" fmla="*/ 49961 h 228256"/>
              <a:gd name="connsiteX88" fmla="*/ 161814 w 197695"/>
              <a:gd name="connsiteY88" fmla="*/ 38819 h 228256"/>
              <a:gd name="connsiteX89" fmla="*/ 161814 w 197695"/>
              <a:gd name="connsiteY89" fmla="*/ 35943 h 228256"/>
              <a:gd name="connsiteX90" fmla="*/ 165426 w 197695"/>
              <a:gd name="connsiteY90" fmla="*/ 25160 h 228256"/>
              <a:gd name="connsiteX91" fmla="*/ 157119 w 197695"/>
              <a:gd name="connsiteY91" fmla="*/ 25160 h 228256"/>
              <a:gd name="connsiteX92" fmla="*/ 144116 w 197695"/>
              <a:gd name="connsiteY92" fmla="*/ 25160 h 228256"/>
              <a:gd name="connsiteX93" fmla="*/ 47316 w 197695"/>
              <a:gd name="connsiteY93" fmla="*/ 19050 h 228256"/>
              <a:gd name="connsiteX94" fmla="*/ 144116 w 197695"/>
              <a:gd name="connsiteY94" fmla="*/ 19050 h 228256"/>
              <a:gd name="connsiteX95" fmla="*/ 157119 w 197695"/>
              <a:gd name="connsiteY95" fmla="*/ 19050 h 228256"/>
              <a:gd name="connsiteX96" fmla="*/ 179151 w 197695"/>
              <a:gd name="connsiteY96" fmla="*/ 19050 h 228256"/>
              <a:gd name="connsiteX97" fmla="*/ 196489 w 197695"/>
              <a:gd name="connsiteY97" fmla="*/ 35943 h 228256"/>
              <a:gd name="connsiteX98" fmla="*/ 196489 w 197695"/>
              <a:gd name="connsiteY98" fmla="*/ 52118 h 228256"/>
              <a:gd name="connsiteX99" fmla="*/ 188182 w 197695"/>
              <a:gd name="connsiteY99" fmla="*/ 60385 h 228256"/>
              <a:gd name="connsiteX100" fmla="*/ 168316 w 197695"/>
              <a:gd name="connsiteY100" fmla="*/ 60385 h 228256"/>
              <a:gd name="connsiteX101" fmla="*/ 168316 w 197695"/>
              <a:gd name="connsiteY101" fmla="*/ 189781 h 228256"/>
              <a:gd name="connsiteX102" fmla="*/ 168316 w 197695"/>
              <a:gd name="connsiteY102" fmla="*/ 210628 h 228256"/>
              <a:gd name="connsiteX103" fmla="*/ 150978 w 197695"/>
              <a:gd name="connsiteY103" fmla="*/ 228241 h 228256"/>
              <a:gd name="connsiteX104" fmla="*/ 20227 w 197695"/>
              <a:gd name="connsiteY104" fmla="*/ 228241 h 228256"/>
              <a:gd name="connsiteX105" fmla="*/ 0 w 197695"/>
              <a:gd name="connsiteY105" fmla="*/ 208112 h 228256"/>
              <a:gd name="connsiteX106" fmla="*/ 0 w 197695"/>
              <a:gd name="connsiteY106" fmla="*/ 196610 h 228256"/>
              <a:gd name="connsiteX107" fmla="*/ 10474 w 197695"/>
              <a:gd name="connsiteY107" fmla="*/ 186546 h 228256"/>
              <a:gd name="connsiteX108" fmla="*/ 28173 w 197695"/>
              <a:gd name="connsiteY108" fmla="*/ 186546 h 228256"/>
              <a:gd name="connsiteX109" fmla="*/ 28173 w 197695"/>
              <a:gd name="connsiteY109" fmla="*/ 37740 h 228256"/>
              <a:gd name="connsiteX110" fmla="*/ 47316 w 197695"/>
              <a:gd name="connsiteY110" fmla="*/ 19050 h 228256"/>
              <a:gd name="connsiteX111" fmla="*/ 15082 w 197695"/>
              <a:gd name="connsiteY111" fmla="*/ 0 h 228256"/>
              <a:gd name="connsiteX112" fmla="*/ 17969 w 197695"/>
              <a:gd name="connsiteY112" fmla="*/ 2976 h 228256"/>
              <a:gd name="connsiteX113" fmla="*/ 17969 w 197695"/>
              <a:gd name="connsiteY113" fmla="*/ 8185 h 228256"/>
              <a:gd name="connsiteX114" fmla="*/ 23381 w 197695"/>
              <a:gd name="connsiteY114" fmla="*/ 8185 h 228256"/>
              <a:gd name="connsiteX115" fmla="*/ 26628 w 197695"/>
              <a:gd name="connsiteY115" fmla="*/ 11534 h 228256"/>
              <a:gd name="connsiteX116" fmla="*/ 23381 w 197695"/>
              <a:gd name="connsiteY116" fmla="*/ 15254 h 228256"/>
              <a:gd name="connsiteX117" fmla="*/ 17969 w 197695"/>
              <a:gd name="connsiteY117" fmla="*/ 15254 h 228256"/>
              <a:gd name="connsiteX118" fmla="*/ 17969 w 197695"/>
              <a:gd name="connsiteY118" fmla="*/ 20091 h 228256"/>
              <a:gd name="connsiteX119" fmla="*/ 15082 w 197695"/>
              <a:gd name="connsiteY119" fmla="*/ 23440 h 228256"/>
              <a:gd name="connsiteX120" fmla="*/ 11835 w 197695"/>
              <a:gd name="connsiteY120" fmla="*/ 20091 h 228256"/>
              <a:gd name="connsiteX121" fmla="*/ 11835 w 197695"/>
              <a:gd name="connsiteY121" fmla="*/ 15254 h 228256"/>
              <a:gd name="connsiteX122" fmla="*/ 6784 w 197695"/>
              <a:gd name="connsiteY122" fmla="*/ 15254 h 228256"/>
              <a:gd name="connsiteX123" fmla="*/ 3176 w 197695"/>
              <a:gd name="connsiteY123" fmla="*/ 11534 h 228256"/>
              <a:gd name="connsiteX124" fmla="*/ 6784 w 197695"/>
              <a:gd name="connsiteY124" fmla="*/ 8185 h 228256"/>
              <a:gd name="connsiteX125" fmla="*/ 11835 w 197695"/>
              <a:gd name="connsiteY125" fmla="*/ 8185 h 228256"/>
              <a:gd name="connsiteX126" fmla="*/ 11835 w 197695"/>
              <a:gd name="connsiteY126" fmla="*/ 2976 h 228256"/>
              <a:gd name="connsiteX127" fmla="*/ 15082 w 197695"/>
              <a:gd name="connsiteY127" fmla="*/ 0 h 228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197695" h="228256">
                <a:moveTo>
                  <a:pt x="182461" y="214107"/>
                </a:moveTo>
                <a:cubicBezTo>
                  <a:pt x="183576" y="212726"/>
                  <a:pt x="185805" y="212726"/>
                  <a:pt x="186920" y="214107"/>
                </a:cubicBezTo>
                <a:lnTo>
                  <a:pt x="189521" y="216177"/>
                </a:lnTo>
                <a:lnTo>
                  <a:pt x="191750" y="214107"/>
                </a:lnTo>
                <a:cubicBezTo>
                  <a:pt x="193237" y="212726"/>
                  <a:pt x="195094" y="212726"/>
                  <a:pt x="196580" y="214107"/>
                </a:cubicBezTo>
                <a:cubicBezTo>
                  <a:pt x="198067" y="215142"/>
                  <a:pt x="198067" y="217213"/>
                  <a:pt x="196580" y="218593"/>
                </a:cubicBezTo>
                <a:lnTo>
                  <a:pt x="194351" y="220664"/>
                </a:lnTo>
                <a:lnTo>
                  <a:pt x="196580" y="222734"/>
                </a:lnTo>
                <a:cubicBezTo>
                  <a:pt x="198067" y="224115"/>
                  <a:pt x="198067" y="226185"/>
                  <a:pt x="196580" y="227221"/>
                </a:cubicBezTo>
                <a:cubicBezTo>
                  <a:pt x="195837" y="227911"/>
                  <a:pt x="195094" y="228256"/>
                  <a:pt x="194351" y="228256"/>
                </a:cubicBezTo>
                <a:cubicBezTo>
                  <a:pt x="193608" y="228256"/>
                  <a:pt x="192493" y="227911"/>
                  <a:pt x="191750" y="227221"/>
                </a:cubicBezTo>
                <a:lnTo>
                  <a:pt x="189521" y="225150"/>
                </a:lnTo>
                <a:lnTo>
                  <a:pt x="186920" y="227221"/>
                </a:lnTo>
                <a:cubicBezTo>
                  <a:pt x="186549" y="227911"/>
                  <a:pt x="185805" y="228256"/>
                  <a:pt x="184691" y="228256"/>
                </a:cubicBezTo>
                <a:cubicBezTo>
                  <a:pt x="183948" y="228256"/>
                  <a:pt x="182833" y="227911"/>
                  <a:pt x="182461" y="227221"/>
                </a:cubicBezTo>
                <a:cubicBezTo>
                  <a:pt x="180975" y="226185"/>
                  <a:pt x="180975" y="224115"/>
                  <a:pt x="182461" y="222734"/>
                </a:cubicBezTo>
                <a:lnTo>
                  <a:pt x="184691" y="220664"/>
                </a:lnTo>
                <a:lnTo>
                  <a:pt x="182461" y="218593"/>
                </a:lnTo>
                <a:cubicBezTo>
                  <a:pt x="180975" y="217213"/>
                  <a:pt x="180975" y="215142"/>
                  <a:pt x="182461" y="214107"/>
                </a:cubicBezTo>
                <a:close/>
                <a:moveTo>
                  <a:pt x="10474" y="193375"/>
                </a:moveTo>
                <a:cubicBezTo>
                  <a:pt x="8307" y="193375"/>
                  <a:pt x="6863" y="194813"/>
                  <a:pt x="6863" y="196610"/>
                </a:cubicBezTo>
                <a:lnTo>
                  <a:pt x="6863" y="208112"/>
                </a:lnTo>
                <a:cubicBezTo>
                  <a:pt x="6863" y="215661"/>
                  <a:pt x="12642" y="221771"/>
                  <a:pt x="20227" y="221771"/>
                </a:cubicBezTo>
                <a:lnTo>
                  <a:pt x="137253" y="221771"/>
                </a:lnTo>
                <a:cubicBezTo>
                  <a:pt x="135086" y="218536"/>
                  <a:pt x="133641" y="214942"/>
                  <a:pt x="133641" y="210628"/>
                </a:cubicBezTo>
                <a:lnTo>
                  <a:pt x="133641" y="196610"/>
                </a:lnTo>
                <a:cubicBezTo>
                  <a:pt x="133641" y="194813"/>
                  <a:pt x="132196" y="193375"/>
                  <a:pt x="130029" y="193375"/>
                </a:cubicBezTo>
                <a:close/>
                <a:moveTo>
                  <a:pt x="60353" y="165100"/>
                </a:moveTo>
                <a:lnTo>
                  <a:pt x="94868" y="165100"/>
                </a:lnTo>
                <a:cubicBezTo>
                  <a:pt x="97003" y="165100"/>
                  <a:pt x="98070" y="166437"/>
                  <a:pt x="98070" y="168108"/>
                </a:cubicBezTo>
                <a:cubicBezTo>
                  <a:pt x="98070" y="169779"/>
                  <a:pt x="97003" y="171116"/>
                  <a:pt x="94868" y="171116"/>
                </a:cubicBezTo>
                <a:lnTo>
                  <a:pt x="60353" y="171116"/>
                </a:lnTo>
                <a:cubicBezTo>
                  <a:pt x="58574" y="171116"/>
                  <a:pt x="57151" y="169779"/>
                  <a:pt x="57151" y="168108"/>
                </a:cubicBezTo>
                <a:cubicBezTo>
                  <a:pt x="57151" y="166437"/>
                  <a:pt x="58574" y="165100"/>
                  <a:pt x="60353" y="165100"/>
                </a:cubicBezTo>
                <a:close/>
                <a:moveTo>
                  <a:pt x="60353" y="150812"/>
                </a:moveTo>
                <a:lnTo>
                  <a:pt x="94868" y="150812"/>
                </a:lnTo>
                <a:cubicBezTo>
                  <a:pt x="97003" y="150812"/>
                  <a:pt x="98070" y="152149"/>
                  <a:pt x="98070" y="153820"/>
                </a:cubicBezTo>
                <a:cubicBezTo>
                  <a:pt x="98070" y="155491"/>
                  <a:pt x="97003" y="156828"/>
                  <a:pt x="94868" y="156828"/>
                </a:cubicBezTo>
                <a:lnTo>
                  <a:pt x="60353" y="156828"/>
                </a:lnTo>
                <a:cubicBezTo>
                  <a:pt x="58574" y="156828"/>
                  <a:pt x="57151" y="155491"/>
                  <a:pt x="57151" y="153820"/>
                </a:cubicBezTo>
                <a:cubicBezTo>
                  <a:pt x="57151" y="152149"/>
                  <a:pt x="58574" y="150812"/>
                  <a:pt x="60353" y="150812"/>
                </a:cubicBezTo>
                <a:close/>
                <a:moveTo>
                  <a:pt x="74664" y="130175"/>
                </a:moveTo>
                <a:lnTo>
                  <a:pt x="123415" y="130175"/>
                </a:lnTo>
                <a:cubicBezTo>
                  <a:pt x="125208" y="130175"/>
                  <a:pt x="126641" y="131178"/>
                  <a:pt x="126641" y="132849"/>
                </a:cubicBezTo>
                <a:cubicBezTo>
                  <a:pt x="126641" y="134854"/>
                  <a:pt x="125208" y="136191"/>
                  <a:pt x="123415" y="136191"/>
                </a:cubicBezTo>
                <a:lnTo>
                  <a:pt x="74664" y="136191"/>
                </a:lnTo>
                <a:cubicBezTo>
                  <a:pt x="72872" y="136191"/>
                  <a:pt x="71438" y="134854"/>
                  <a:pt x="71438" y="132849"/>
                </a:cubicBezTo>
                <a:cubicBezTo>
                  <a:pt x="71438" y="131178"/>
                  <a:pt x="72872" y="130175"/>
                  <a:pt x="74664" y="130175"/>
                </a:cubicBezTo>
                <a:close/>
                <a:moveTo>
                  <a:pt x="66724" y="109537"/>
                </a:moveTo>
                <a:lnTo>
                  <a:pt x="129768" y="109537"/>
                </a:lnTo>
                <a:cubicBezTo>
                  <a:pt x="131559" y="109537"/>
                  <a:pt x="132992" y="111124"/>
                  <a:pt x="132992" y="113109"/>
                </a:cubicBezTo>
                <a:cubicBezTo>
                  <a:pt x="132992" y="115093"/>
                  <a:pt x="131559" y="117078"/>
                  <a:pt x="129768" y="117078"/>
                </a:cubicBezTo>
                <a:lnTo>
                  <a:pt x="66724" y="117078"/>
                </a:lnTo>
                <a:cubicBezTo>
                  <a:pt x="65291" y="117078"/>
                  <a:pt x="63500" y="115093"/>
                  <a:pt x="63500" y="113109"/>
                </a:cubicBezTo>
                <a:cubicBezTo>
                  <a:pt x="63500" y="111124"/>
                  <a:pt x="65291" y="109537"/>
                  <a:pt x="66724" y="109537"/>
                </a:cubicBezTo>
                <a:close/>
                <a:moveTo>
                  <a:pt x="66724" y="88900"/>
                </a:moveTo>
                <a:lnTo>
                  <a:pt x="129768" y="88900"/>
                </a:lnTo>
                <a:cubicBezTo>
                  <a:pt x="131559" y="88900"/>
                  <a:pt x="132992" y="90237"/>
                  <a:pt x="132992" y="91908"/>
                </a:cubicBezTo>
                <a:cubicBezTo>
                  <a:pt x="132992" y="93579"/>
                  <a:pt x="131559" y="94916"/>
                  <a:pt x="129768" y="94916"/>
                </a:cubicBezTo>
                <a:lnTo>
                  <a:pt x="66724" y="94916"/>
                </a:lnTo>
                <a:cubicBezTo>
                  <a:pt x="65291" y="94916"/>
                  <a:pt x="63500" y="93579"/>
                  <a:pt x="63500" y="91908"/>
                </a:cubicBezTo>
                <a:cubicBezTo>
                  <a:pt x="63500" y="90237"/>
                  <a:pt x="65291" y="88900"/>
                  <a:pt x="66724" y="88900"/>
                </a:cubicBezTo>
                <a:close/>
                <a:moveTo>
                  <a:pt x="60400" y="66676"/>
                </a:moveTo>
                <a:lnTo>
                  <a:pt x="137677" y="66676"/>
                </a:lnTo>
                <a:cubicBezTo>
                  <a:pt x="139482" y="66676"/>
                  <a:pt x="140927" y="68660"/>
                  <a:pt x="140927" y="70644"/>
                </a:cubicBezTo>
                <a:cubicBezTo>
                  <a:pt x="140927" y="72232"/>
                  <a:pt x="139482" y="74216"/>
                  <a:pt x="137677" y="74216"/>
                </a:cubicBezTo>
                <a:lnTo>
                  <a:pt x="60400" y="74216"/>
                </a:lnTo>
                <a:cubicBezTo>
                  <a:pt x="58594" y="74216"/>
                  <a:pt x="57150" y="72232"/>
                  <a:pt x="57150" y="70644"/>
                </a:cubicBezTo>
                <a:cubicBezTo>
                  <a:pt x="57150" y="68660"/>
                  <a:pt x="58594" y="66676"/>
                  <a:pt x="60400" y="66676"/>
                </a:cubicBezTo>
                <a:close/>
                <a:moveTo>
                  <a:pt x="179151" y="25160"/>
                </a:moveTo>
                <a:cubicBezTo>
                  <a:pt x="173011" y="25160"/>
                  <a:pt x="168316" y="30192"/>
                  <a:pt x="168316" y="35943"/>
                </a:cubicBezTo>
                <a:lnTo>
                  <a:pt x="168316" y="38819"/>
                </a:lnTo>
                <a:lnTo>
                  <a:pt x="168316" y="49961"/>
                </a:lnTo>
                <a:lnTo>
                  <a:pt x="168316" y="53915"/>
                </a:lnTo>
                <a:lnTo>
                  <a:pt x="188182" y="53915"/>
                </a:lnTo>
                <a:cubicBezTo>
                  <a:pt x="188904" y="53915"/>
                  <a:pt x="189988" y="52837"/>
                  <a:pt x="189988" y="52118"/>
                </a:cubicBezTo>
                <a:lnTo>
                  <a:pt x="189988" y="35943"/>
                </a:lnTo>
                <a:cubicBezTo>
                  <a:pt x="189988" y="30192"/>
                  <a:pt x="184931" y="25160"/>
                  <a:pt x="179151" y="25160"/>
                </a:cubicBezTo>
                <a:close/>
                <a:moveTo>
                  <a:pt x="47316" y="25160"/>
                </a:moveTo>
                <a:cubicBezTo>
                  <a:pt x="40815" y="25160"/>
                  <a:pt x="35036" y="30911"/>
                  <a:pt x="35036" y="37740"/>
                </a:cubicBezTo>
                <a:lnTo>
                  <a:pt x="35036" y="186546"/>
                </a:lnTo>
                <a:lnTo>
                  <a:pt x="130029" y="186546"/>
                </a:lnTo>
                <a:cubicBezTo>
                  <a:pt x="135447" y="186546"/>
                  <a:pt x="140143" y="191219"/>
                  <a:pt x="140143" y="196610"/>
                </a:cubicBezTo>
                <a:lnTo>
                  <a:pt x="140143" y="210628"/>
                </a:lnTo>
                <a:cubicBezTo>
                  <a:pt x="140143" y="216739"/>
                  <a:pt x="145199" y="221771"/>
                  <a:pt x="150978" y="221771"/>
                </a:cubicBezTo>
                <a:cubicBezTo>
                  <a:pt x="157119" y="221771"/>
                  <a:pt x="161814" y="216739"/>
                  <a:pt x="161814" y="210628"/>
                </a:cubicBezTo>
                <a:lnTo>
                  <a:pt x="161814" y="189781"/>
                </a:lnTo>
                <a:lnTo>
                  <a:pt x="161814" y="49961"/>
                </a:lnTo>
                <a:lnTo>
                  <a:pt x="161814" y="38819"/>
                </a:lnTo>
                <a:lnTo>
                  <a:pt x="161814" y="35943"/>
                </a:lnTo>
                <a:cubicBezTo>
                  <a:pt x="161814" y="31989"/>
                  <a:pt x="163259" y="28395"/>
                  <a:pt x="165426" y="25160"/>
                </a:cubicBezTo>
                <a:lnTo>
                  <a:pt x="157119" y="25160"/>
                </a:lnTo>
                <a:lnTo>
                  <a:pt x="144116" y="25160"/>
                </a:lnTo>
                <a:close/>
                <a:moveTo>
                  <a:pt x="47316" y="19050"/>
                </a:moveTo>
                <a:lnTo>
                  <a:pt x="144116" y="19050"/>
                </a:lnTo>
                <a:lnTo>
                  <a:pt x="157119" y="19050"/>
                </a:lnTo>
                <a:lnTo>
                  <a:pt x="179151" y="19050"/>
                </a:lnTo>
                <a:cubicBezTo>
                  <a:pt x="188543" y="19050"/>
                  <a:pt x="196489" y="26598"/>
                  <a:pt x="196489" y="35943"/>
                </a:cubicBezTo>
                <a:lnTo>
                  <a:pt x="196489" y="52118"/>
                </a:lnTo>
                <a:cubicBezTo>
                  <a:pt x="196489" y="56790"/>
                  <a:pt x="192877" y="60385"/>
                  <a:pt x="188182" y="60385"/>
                </a:cubicBezTo>
                <a:lnTo>
                  <a:pt x="168316" y="60385"/>
                </a:lnTo>
                <a:lnTo>
                  <a:pt x="168316" y="189781"/>
                </a:lnTo>
                <a:lnTo>
                  <a:pt x="168316" y="210628"/>
                </a:lnTo>
                <a:cubicBezTo>
                  <a:pt x="168316" y="220333"/>
                  <a:pt x="160369" y="228241"/>
                  <a:pt x="150978" y="228241"/>
                </a:cubicBezTo>
                <a:lnTo>
                  <a:pt x="20227" y="228241"/>
                </a:lnTo>
                <a:cubicBezTo>
                  <a:pt x="9030" y="228241"/>
                  <a:pt x="0" y="219255"/>
                  <a:pt x="0" y="208112"/>
                </a:cubicBezTo>
                <a:lnTo>
                  <a:pt x="0" y="196610"/>
                </a:lnTo>
                <a:cubicBezTo>
                  <a:pt x="0" y="191219"/>
                  <a:pt x="4695" y="186546"/>
                  <a:pt x="10474" y="186546"/>
                </a:cubicBezTo>
                <a:lnTo>
                  <a:pt x="28173" y="186546"/>
                </a:lnTo>
                <a:lnTo>
                  <a:pt x="28173" y="37740"/>
                </a:lnTo>
                <a:cubicBezTo>
                  <a:pt x="28173" y="27676"/>
                  <a:pt x="36842" y="19050"/>
                  <a:pt x="47316" y="19050"/>
                </a:cubicBezTo>
                <a:close/>
                <a:moveTo>
                  <a:pt x="15082" y="0"/>
                </a:moveTo>
                <a:cubicBezTo>
                  <a:pt x="16886" y="0"/>
                  <a:pt x="17969" y="1116"/>
                  <a:pt x="17969" y="2976"/>
                </a:cubicBezTo>
                <a:lnTo>
                  <a:pt x="17969" y="8185"/>
                </a:lnTo>
                <a:lnTo>
                  <a:pt x="23381" y="8185"/>
                </a:lnTo>
                <a:cubicBezTo>
                  <a:pt x="25185" y="8185"/>
                  <a:pt x="26628" y="9673"/>
                  <a:pt x="26628" y="11534"/>
                </a:cubicBezTo>
                <a:cubicBezTo>
                  <a:pt x="26628" y="13394"/>
                  <a:pt x="25185" y="15254"/>
                  <a:pt x="23381" y="15254"/>
                </a:cubicBezTo>
                <a:lnTo>
                  <a:pt x="17969" y="15254"/>
                </a:lnTo>
                <a:lnTo>
                  <a:pt x="17969" y="20091"/>
                </a:lnTo>
                <a:cubicBezTo>
                  <a:pt x="17969" y="21952"/>
                  <a:pt x="16886" y="23440"/>
                  <a:pt x="15082" y="23440"/>
                </a:cubicBezTo>
                <a:cubicBezTo>
                  <a:pt x="13278" y="23440"/>
                  <a:pt x="11835" y="21952"/>
                  <a:pt x="11835" y="20091"/>
                </a:cubicBezTo>
                <a:lnTo>
                  <a:pt x="11835" y="15254"/>
                </a:lnTo>
                <a:lnTo>
                  <a:pt x="6784" y="15254"/>
                </a:lnTo>
                <a:cubicBezTo>
                  <a:pt x="4980" y="15254"/>
                  <a:pt x="3176" y="13394"/>
                  <a:pt x="3176" y="11534"/>
                </a:cubicBezTo>
                <a:cubicBezTo>
                  <a:pt x="3176" y="9673"/>
                  <a:pt x="4980" y="8185"/>
                  <a:pt x="6784" y="8185"/>
                </a:cubicBezTo>
                <a:lnTo>
                  <a:pt x="11835" y="8185"/>
                </a:lnTo>
                <a:lnTo>
                  <a:pt x="11835" y="2976"/>
                </a:lnTo>
                <a:cubicBezTo>
                  <a:pt x="11835" y="1116"/>
                  <a:pt x="13278" y="0"/>
                  <a:pt x="15082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square" anchor="ctr">
            <a:noAutofit/>
          </a:bodyPr>
          <a:lstStyle/>
          <a:p>
            <a:endParaRPr lang="en-US" sz="1323" dirty="0">
              <a:latin typeface="Oswald" pitchFamily="2" charset="77"/>
            </a:endParaRPr>
          </a:p>
        </p:txBody>
      </p:sp>
      <p:sp>
        <p:nvSpPr>
          <p:cNvPr id="17" name="Freeform 80">
            <a:extLst>
              <a:ext uri="{FF2B5EF4-FFF2-40B4-BE49-F238E27FC236}">
                <a16:creationId xmlns:a16="http://schemas.microsoft.com/office/drawing/2014/main" id="{091A7B55-11ED-B04A-AD9F-591874902E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5237333"/>
            <a:ext cx="6193972" cy="825891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 w="38100" cap="flat">
            <a:solidFill>
              <a:srgbClr val="00206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ts val="1470"/>
              </a:lnSpc>
            </a:pPr>
            <a:r>
              <a:rPr lang="ru-RU" spc="-11" dirty="0">
                <a:solidFill>
                  <a:schemeClr val="bg1"/>
                </a:solidFill>
              </a:rPr>
              <a:t>Укрупнение профессий и специальностей СПО. </a:t>
            </a:r>
          </a:p>
          <a:p>
            <a:pPr algn="ctr">
              <a:lnSpc>
                <a:spcPts val="1470"/>
              </a:lnSpc>
            </a:pPr>
            <a:r>
              <a:rPr lang="ru-RU" spc="-11" dirty="0">
                <a:solidFill>
                  <a:schemeClr val="bg1"/>
                </a:solidFill>
              </a:rPr>
              <a:t>Оптимизация сроков обучения </a:t>
            </a:r>
            <a:r>
              <a:rPr lang="en-US" spc="-11" dirty="0">
                <a:solidFill>
                  <a:schemeClr val="bg1"/>
                </a:solidFill>
              </a:rPr>
              <a:t>.</a:t>
            </a:r>
            <a:r>
              <a:rPr lang="ru-RU" spc="-11" dirty="0">
                <a:solidFill>
                  <a:schemeClr val="bg1"/>
                </a:solidFill>
              </a:rPr>
              <a:t> </a:t>
            </a:r>
          </a:p>
          <a:p>
            <a:pPr algn="ctr">
              <a:lnSpc>
                <a:spcPts val="1470"/>
              </a:lnSpc>
            </a:pPr>
            <a:r>
              <a:rPr lang="ru-RU" spc="-11" dirty="0">
                <a:solidFill>
                  <a:schemeClr val="bg1"/>
                </a:solidFill>
              </a:rPr>
              <a:t>Не более 2х и 3х лет соответственно</a:t>
            </a:r>
            <a:endParaRPr lang="en-US" spc="-11" dirty="0">
              <a:solidFill>
                <a:schemeClr val="bg1"/>
              </a:solidFill>
            </a:endParaRPr>
          </a:p>
        </p:txBody>
      </p:sp>
      <p:sp>
        <p:nvSpPr>
          <p:cNvPr id="18" name="Freeform 81">
            <a:extLst>
              <a:ext uri="{FF2B5EF4-FFF2-40B4-BE49-F238E27FC236}">
                <a16:creationId xmlns:a16="http://schemas.microsoft.com/office/drawing/2014/main" id="{2C5CC6C1-360D-2541-BCFC-C85DC3D6ED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106" y="3289120"/>
            <a:ext cx="7468266" cy="858235"/>
          </a:xfrm>
          <a:prstGeom prst="roundRect">
            <a:avLst>
              <a:gd name="adj" fmla="val 50000"/>
            </a:avLst>
          </a:prstGeom>
          <a:solidFill>
            <a:schemeClr val="accent3">
              <a:lumMod val="40000"/>
              <a:lumOff val="60000"/>
            </a:schemeClr>
          </a:solidFill>
          <a:ln w="38100" cap="flat">
            <a:solidFill>
              <a:srgbClr val="00206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ts val="1470"/>
              </a:lnSpc>
            </a:pPr>
            <a:r>
              <a:rPr lang="ru-RU" spc="-11" dirty="0">
                <a:latin typeface="+mn-lt"/>
              </a:rPr>
              <a:t>Уточнение и актуализация общеобразовательной </a:t>
            </a:r>
          </a:p>
          <a:p>
            <a:pPr algn="ctr">
              <a:lnSpc>
                <a:spcPts val="1470"/>
              </a:lnSpc>
            </a:pPr>
            <a:r>
              <a:rPr lang="ru-RU" spc="-11" dirty="0">
                <a:latin typeface="+mn-lt"/>
              </a:rPr>
              <a:t>подготовки, обязательное освоение обучающимися нескольких </a:t>
            </a:r>
          </a:p>
          <a:p>
            <a:pPr algn="ctr">
              <a:lnSpc>
                <a:spcPts val="1470"/>
              </a:lnSpc>
            </a:pPr>
            <a:r>
              <a:rPr lang="ru-RU" spc="-11" dirty="0">
                <a:latin typeface="+mn-lt"/>
              </a:rPr>
              <a:t>Дополнительных  компетенций (в т.ч. в части цифровизации)</a:t>
            </a:r>
            <a:endParaRPr lang="en-US" spc="-11" dirty="0">
              <a:latin typeface="+mn-lt"/>
            </a:endParaRPr>
          </a:p>
        </p:txBody>
      </p:sp>
      <p:sp>
        <p:nvSpPr>
          <p:cNvPr id="19" name="Freeform 153">
            <a:extLst>
              <a:ext uri="{FF2B5EF4-FFF2-40B4-BE49-F238E27FC236}">
                <a16:creationId xmlns:a16="http://schemas.microsoft.com/office/drawing/2014/main" id="{D8AEBA05-31F5-FC42-91BF-14EFE0CF8A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1814" y="4279399"/>
            <a:ext cx="6762413" cy="825890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 w="38100" cap="flat">
            <a:solidFill>
              <a:srgbClr val="00206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ts val="1470"/>
              </a:lnSpc>
            </a:pPr>
            <a:r>
              <a:rPr lang="ru-RU" spc="-11" dirty="0">
                <a:latin typeface="+mn-lt"/>
              </a:rPr>
              <a:t>Обновлена МТБ</a:t>
            </a:r>
          </a:p>
          <a:p>
            <a:pPr algn="ctr">
              <a:lnSpc>
                <a:spcPts val="1470"/>
              </a:lnSpc>
            </a:pPr>
            <a:r>
              <a:rPr lang="ru-RU" spc="-11" dirty="0">
                <a:latin typeface="+mn-lt"/>
              </a:rPr>
              <a:t>Подготовлено  более 4500 мастеров обучения </a:t>
            </a:r>
          </a:p>
          <a:p>
            <a:pPr algn="ctr">
              <a:lnSpc>
                <a:spcPts val="1470"/>
              </a:lnSpc>
            </a:pPr>
            <a:r>
              <a:rPr lang="ru-RU" spc="-11" dirty="0">
                <a:latin typeface="+mn-lt"/>
              </a:rPr>
              <a:t>100%  охват демонстрационным экзаменом</a:t>
            </a:r>
            <a:endParaRPr lang="en-US" spc="-11" dirty="0">
              <a:latin typeface="+mn-lt"/>
            </a:endParaRPr>
          </a:p>
        </p:txBody>
      </p:sp>
      <p:sp>
        <p:nvSpPr>
          <p:cNvPr id="20" name="Freeform 154">
            <a:extLst>
              <a:ext uri="{FF2B5EF4-FFF2-40B4-BE49-F238E27FC236}">
                <a16:creationId xmlns:a16="http://schemas.microsoft.com/office/drawing/2014/main" id="{E1D12AFC-525D-FD4B-AA17-29397FF890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5514" y="5361706"/>
            <a:ext cx="605788" cy="605788"/>
          </a:xfrm>
          <a:custGeom>
            <a:avLst/>
            <a:gdLst>
              <a:gd name="T0" fmla="*/ 1324 w 1325"/>
              <a:gd name="T1" fmla="*/ 662 h 1325"/>
              <a:gd name="T2" fmla="*/ 1324 w 1325"/>
              <a:gd name="T3" fmla="*/ 662 h 1325"/>
              <a:gd name="T4" fmla="*/ 662 w 1325"/>
              <a:gd name="T5" fmla="*/ 1324 h 1325"/>
              <a:gd name="T6" fmla="*/ 662 w 1325"/>
              <a:gd name="T7" fmla="*/ 1324 h 1325"/>
              <a:gd name="T8" fmla="*/ 0 w 1325"/>
              <a:gd name="T9" fmla="*/ 662 h 1325"/>
              <a:gd name="T10" fmla="*/ 0 w 1325"/>
              <a:gd name="T11" fmla="*/ 662 h 1325"/>
              <a:gd name="T12" fmla="*/ 662 w 1325"/>
              <a:gd name="T13" fmla="*/ 0 h 1325"/>
              <a:gd name="T14" fmla="*/ 662 w 1325"/>
              <a:gd name="T15" fmla="*/ 0 h 1325"/>
              <a:gd name="T16" fmla="*/ 1324 w 1325"/>
              <a:gd name="T17" fmla="*/ 662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5" h="1325">
                <a:moveTo>
                  <a:pt x="1324" y="662"/>
                </a:moveTo>
                <a:lnTo>
                  <a:pt x="1324" y="662"/>
                </a:lnTo>
                <a:cubicBezTo>
                  <a:pt x="1324" y="1028"/>
                  <a:pt x="1028" y="1324"/>
                  <a:pt x="662" y="1324"/>
                </a:cubicBezTo>
                <a:lnTo>
                  <a:pt x="662" y="1324"/>
                </a:lnTo>
                <a:cubicBezTo>
                  <a:pt x="296" y="1324"/>
                  <a:pt x="0" y="1028"/>
                  <a:pt x="0" y="662"/>
                </a:cubicBezTo>
                <a:lnTo>
                  <a:pt x="0" y="662"/>
                </a:lnTo>
                <a:cubicBezTo>
                  <a:pt x="0" y="297"/>
                  <a:pt x="296" y="0"/>
                  <a:pt x="662" y="0"/>
                </a:cubicBezTo>
                <a:lnTo>
                  <a:pt x="662" y="0"/>
                </a:lnTo>
                <a:cubicBezTo>
                  <a:pt x="1028" y="0"/>
                  <a:pt x="1324" y="297"/>
                  <a:pt x="1324" y="662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solidFill>
              <a:srgbClr val="002060"/>
            </a:solidFill>
          </a:ln>
          <a:effectLst/>
        </p:spPr>
        <p:txBody>
          <a:bodyPr wrap="none" anchor="ctr"/>
          <a:lstStyle/>
          <a:p>
            <a:endParaRPr lang="en-US" sz="1323" dirty="0">
              <a:latin typeface="Oswald" pitchFamily="2" charset="77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E1446F41-BDC7-6941-964A-9B0882D23E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524" y="5468242"/>
            <a:ext cx="285997" cy="285824"/>
          </a:xfrm>
          <a:custGeom>
            <a:avLst/>
            <a:gdLst>
              <a:gd name="connsiteX0" fmla="*/ 103020 w 224841"/>
              <a:gd name="connsiteY0" fmla="*/ 193314 h 224705"/>
              <a:gd name="connsiteX1" fmla="*/ 106028 w 224841"/>
              <a:gd name="connsiteY1" fmla="*/ 196211 h 224705"/>
              <a:gd name="connsiteX2" fmla="*/ 106028 w 224841"/>
              <a:gd name="connsiteY2" fmla="*/ 210332 h 224705"/>
              <a:gd name="connsiteX3" fmla="*/ 103020 w 224841"/>
              <a:gd name="connsiteY3" fmla="*/ 213590 h 224705"/>
              <a:gd name="connsiteX4" fmla="*/ 100012 w 224841"/>
              <a:gd name="connsiteY4" fmla="*/ 210332 h 224705"/>
              <a:gd name="connsiteX5" fmla="*/ 100012 w 224841"/>
              <a:gd name="connsiteY5" fmla="*/ 196211 h 224705"/>
              <a:gd name="connsiteX6" fmla="*/ 103020 w 224841"/>
              <a:gd name="connsiteY6" fmla="*/ 193314 h 224705"/>
              <a:gd name="connsiteX7" fmla="*/ 193787 w 224841"/>
              <a:gd name="connsiteY7" fmla="*/ 133238 h 224705"/>
              <a:gd name="connsiteX8" fmla="*/ 188394 w 224841"/>
              <a:gd name="connsiteY8" fmla="*/ 136479 h 224705"/>
              <a:gd name="connsiteX9" fmla="*/ 188394 w 224841"/>
              <a:gd name="connsiteY9" fmla="*/ 137199 h 224705"/>
              <a:gd name="connsiteX10" fmla="*/ 188034 w 224841"/>
              <a:gd name="connsiteY10" fmla="*/ 137199 h 224705"/>
              <a:gd name="connsiteX11" fmla="*/ 187675 w 224841"/>
              <a:gd name="connsiteY11" fmla="*/ 138640 h 224705"/>
              <a:gd name="connsiteX12" fmla="*/ 187675 w 224841"/>
              <a:gd name="connsiteY12" fmla="*/ 139000 h 224705"/>
              <a:gd name="connsiteX13" fmla="*/ 187675 w 224841"/>
              <a:gd name="connsiteY13" fmla="*/ 139360 h 224705"/>
              <a:gd name="connsiteX14" fmla="*/ 192708 w 224841"/>
              <a:gd name="connsiteY14" fmla="*/ 145122 h 224705"/>
              <a:gd name="connsiteX15" fmla="*/ 211044 w 224841"/>
              <a:gd name="connsiteY15" fmla="*/ 148723 h 224705"/>
              <a:gd name="connsiteX16" fmla="*/ 209606 w 224841"/>
              <a:gd name="connsiteY16" fmla="*/ 146202 h 224705"/>
              <a:gd name="connsiteX17" fmla="*/ 211044 w 224841"/>
              <a:gd name="connsiteY17" fmla="*/ 138640 h 224705"/>
              <a:gd name="connsiteX18" fmla="*/ 213201 w 224841"/>
              <a:gd name="connsiteY18" fmla="*/ 137199 h 224705"/>
              <a:gd name="connsiteX19" fmla="*/ 194865 w 224841"/>
              <a:gd name="connsiteY19" fmla="*/ 133238 h 224705"/>
              <a:gd name="connsiteX20" fmla="*/ 193787 w 224841"/>
              <a:gd name="connsiteY20" fmla="*/ 133238 h 224705"/>
              <a:gd name="connsiteX21" fmla="*/ 126555 w 224841"/>
              <a:gd name="connsiteY21" fmla="*/ 102629 h 224705"/>
              <a:gd name="connsiteX22" fmla="*/ 112533 w 224841"/>
              <a:gd name="connsiteY22" fmla="*/ 116313 h 224705"/>
              <a:gd name="connsiteX23" fmla="*/ 113252 w 224841"/>
              <a:gd name="connsiteY23" fmla="*/ 118474 h 224705"/>
              <a:gd name="connsiteX24" fmla="*/ 132307 w 224841"/>
              <a:gd name="connsiteY24" fmla="*/ 122795 h 224705"/>
              <a:gd name="connsiteX25" fmla="*/ 132307 w 224841"/>
              <a:gd name="connsiteY25" fmla="*/ 119914 h 224705"/>
              <a:gd name="connsiteX26" fmla="*/ 126555 w 224841"/>
              <a:gd name="connsiteY26" fmla="*/ 102629 h 224705"/>
              <a:gd name="connsiteX27" fmla="*/ 104264 w 224841"/>
              <a:gd name="connsiteY27" fmla="*/ 91826 h 224705"/>
              <a:gd name="connsiteX28" fmla="*/ 76220 w 224841"/>
              <a:gd name="connsiteY28" fmla="*/ 119914 h 224705"/>
              <a:gd name="connsiteX29" fmla="*/ 104264 w 224841"/>
              <a:gd name="connsiteY29" fmla="*/ 148363 h 224705"/>
              <a:gd name="connsiteX30" fmla="*/ 130869 w 224841"/>
              <a:gd name="connsiteY30" fmla="*/ 129277 h 224705"/>
              <a:gd name="connsiteX31" fmla="*/ 111814 w 224841"/>
              <a:gd name="connsiteY31" fmla="*/ 124956 h 224705"/>
              <a:gd name="connsiteX32" fmla="*/ 104264 w 224841"/>
              <a:gd name="connsiteY32" fmla="*/ 129277 h 224705"/>
              <a:gd name="connsiteX33" fmla="*/ 95275 w 224841"/>
              <a:gd name="connsiteY33" fmla="*/ 119914 h 224705"/>
              <a:gd name="connsiteX34" fmla="*/ 104264 w 224841"/>
              <a:gd name="connsiteY34" fmla="*/ 110912 h 224705"/>
              <a:gd name="connsiteX35" fmla="*/ 108219 w 224841"/>
              <a:gd name="connsiteY35" fmla="*/ 111632 h 224705"/>
              <a:gd name="connsiteX36" fmla="*/ 121881 w 224841"/>
              <a:gd name="connsiteY36" fmla="*/ 97948 h 224705"/>
              <a:gd name="connsiteX37" fmla="*/ 117207 w 224841"/>
              <a:gd name="connsiteY37" fmla="*/ 95067 h 224705"/>
              <a:gd name="connsiteX38" fmla="*/ 104264 w 224841"/>
              <a:gd name="connsiteY38" fmla="*/ 91826 h 224705"/>
              <a:gd name="connsiteX39" fmla="*/ 151003 w 224841"/>
              <a:gd name="connsiteY39" fmla="*/ 77782 h 224705"/>
              <a:gd name="connsiteX40" fmla="*/ 131229 w 224841"/>
              <a:gd name="connsiteY40" fmla="*/ 97948 h 224705"/>
              <a:gd name="connsiteX41" fmla="*/ 139138 w 224841"/>
              <a:gd name="connsiteY41" fmla="*/ 119914 h 224705"/>
              <a:gd name="connsiteX42" fmla="*/ 138779 w 224841"/>
              <a:gd name="connsiteY42" fmla="*/ 124236 h 224705"/>
              <a:gd name="connsiteX43" fmla="*/ 166822 w 224841"/>
              <a:gd name="connsiteY43" fmla="*/ 129997 h 224705"/>
              <a:gd name="connsiteX44" fmla="*/ 167181 w 224841"/>
              <a:gd name="connsiteY44" fmla="*/ 119914 h 224705"/>
              <a:gd name="connsiteX45" fmla="*/ 151003 w 224841"/>
              <a:gd name="connsiteY45" fmla="*/ 77782 h 224705"/>
              <a:gd name="connsiteX46" fmla="*/ 104264 w 224841"/>
              <a:gd name="connsiteY46" fmla="*/ 56536 h 224705"/>
              <a:gd name="connsiteX47" fmla="*/ 40986 w 224841"/>
              <a:gd name="connsiteY47" fmla="*/ 119914 h 224705"/>
              <a:gd name="connsiteX48" fmla="*/ 104264 w 224841"/>
              <a:gd name="connsiteY48" fmla="*/ 183293 h 224705"/>
              <a:gd name="connsiteX49" fmla="*/ 165024 w 224841"/>
              <a:gd name="connsiteY49" fmla="*/ 136479 h 224705"/>
              <a:gd name="connsiteX50" fmla="*/ 137341 w 224841"/>
              <a:gd name="connsiteY50" fmla="*/ 130357 h 224705"/>
              <a:gd name="connsiteX51" fmla="*/ 104264 w 224841"/>
              <a:gd name="connsiteY51" fmla="*/ 154845 h 224705"/>
              <a:gd name="connsiteX52" fmla="*/ 69389 w 224841"/>
              <a:gd name="connsiteY52" fmla="*/ 119914 h 224705"/>
              <a:gd name="connsiteX53" fmla="*/ 104264 w 224841"/>
              <a:gd name="connsiteY53" fmla="*/ 85344 h 224705"/>
              <a:gd name="connsiteX54" fmla="*/ 120083 w 224841"/>
              <a:gd name="connsiteY54" fmla="*/ 88946 h 224705"/>
              <a:gd name="connsiteX55" fmla="*/ 126555 w 224841"/>
              <a:gd name="connsiteY55" fmla="*/ 93267 h 224705"/>
              <a:gd name="connsiteX56" fmla="*/ 146329 w 224841"/>
              <a:gd name="connsiteY56" fmla="*/ 73101 h 224705"/>
              <a:gd name="connsiteX57" fmla="*/ 104264 w 224841"/>
              <a:gd name="connsiteY57" fmla="*/ 56536 h 224705"/>
              <a:gd name="connsiteX58" fmla="*/ 175451 w 224841"/>
              <a:gd name="connsiteY58" fmla="*/ 53295 h 224705"/>
              <a:gd name="connsiteX59" fmla="*/ 155677 w 224841"/>
              <a:gd name="connsiteY59" fmla="*/ 73101 h 224705"/>
              <a:gd name="connsiteX60" fmla="*/ 174013 w 224841"/>
              <a:gd name="connsiteY60" fmla="*/ 119914 h 224705"/>
              <a:gd name="connsiteX61" fmla="*/ 172934 w 224841"/>
              <a:gd name="connsiteY61" fmla="*/ 131438 h 224705"/>
              <a:gd name="connsiteX62" fmla="*/ 182641 w 224841"/>
              <a:gd name="connsiteY62" fmla="*/ 133598 h 224705"/>
              <a:gd name="connsiteX63" fmla="*/ 196303 w 224841"/>
              <a:gd name="connsiteY63" fmla="*/ 127117 h 224705"/>
              <a:gd name="connsiteX64" fmla="*/ 201696 w 224841"/>
              <a:gd name="connsiteY64" fmla="*/ 128197 h 224705"/>
              <a:gd name="connsiteX65" fmla="*/ 202056 w 224841"/>
              <a:gd name="connsiteY65" fmla="*/ 119914 h 224705"/>
              <a:gd name="connsiteX66" fmla="*/ 175451 w 224841"/>
              <a:gd name="connsiteY66" fmla="*/ 53295 h 224705"/>
              <a:gd name="connsiteX67" fmla="*/ 103020 w 224841"/>
              <a:gd name="connsiteY67" fmla="*/ 25039 h 224705"/>
              <a:gd name="connsiteX68" fmla="*/ 106028 w 224841"/>
              <a:gd name="connsiteY68" fmla="*/ 28187 h 224705"/>
              <a:gd name="connsiteX69" fmla="*/ 106028 w 224841"/>
              <a:gd name="connsiteY69" fmla="*/ 42179 h 224705"/>
              <a:gd name="connsiteX70" fmla="*/ 103020 w 224841"/>
              <a:gd name="connsiteY70" fmla="*/ 45327 h 224705"/>
              <a:gd name="connsiteX71" fmla="*/ 100012 w 224841"/>
              <a:gd name="connsiteY71" fmla="*/ 42179 h 224705"/>
              <a:gd name="connsiteX72" fmla="*/ 100012 w 224841"/>
              <a:gd name="connsiteY72" fmla="*/ 28187 h 224705"/>
              <a:gd name="connsiteX73" fmla="*/ 103020 w 224841"/>
              <a:gd name="connsiteY73" fmla="*/ 25039 h 224705"/>
              <a:gd name="connsiteX74" fmla="*/ 104264 w 224841"/>
              <a:gd name="connsiteY74" fmla="*/ 21966 h 224705"/>
              <a:gd name="connsiteX75" fmla="*/ 6831 w 224841"/>
              <a:gd name="connsiteY75" fmla="*/ 119914 h 224705"/>
              <a:gd name="connsiteX76" fmla="*/ 104264 w 224841"/>
              <a:gd name="connsiteY76" fmla="*/ 217863 h 224705"/>
              <a:gd name="connsiteX77" fmla="*/ 196303 w 224841"/>
              <a:gd name="connsiteY77" fmla="*/ 152684 h 224705"/>
              <a:gd name="connsiteX78" fmla="*/ 191270 w 224841"/>
              <a:gd name="connsiteY78" fmla="*/ 151243 h 224705"/>
              <a:gd name="connsiteX79" fmla="*/ 181563 w 224841"/>
              <a:gd name="connsiteY79" fmla="*/ 140080 h 224705"/>
              <a:gd name="connsiteX80" fmla="*/ 171855 w 224841"/>
              <a:gd name="connsiteY80" fmla="*/ 137920 h 224705"/>
              <a:gd name="connsiteX81" fmla="*/ 104264 w 224841"/>
              <a:gd name="connsiteY81" fmla="*/ 189775 h 224705"/>
              <a:gd name="connsiteX82" fmla="*/ 34515 w 224841"/>
              <a:gd name="connsiteY82" fmla="*/ 119914 h 224705"/>
              <a:gd name="connsiteX83" fmla="*/ 104264 w 224841"/>
              <a:gd name="connsiteY83" fmla="*/ 50414 h 224705"/>
              <a:gd name="connsiteX84" fmla="*/ 151003 w 224841"/>
              <a:gd name="connsiteY84" fmla="*/ 68420 h 224705"/>
              <a:gd name="connsiteX85" fmla="*/ 170777 w 224841"/>
              <a:gd name="connsiteY85" fmla="*/ 48614 h 224705"/>
              <a:gd name="connsiteX86" fmla="*/ 104264 w 224841"/>
              <a:gd name="connsiteY86" fmla="*/ 21966 h 224705"/>
              <a:gd name="connsiteX87" fmla="*/ 207089 w 224841"/>
              <a:gd name="connsiteY87" fmla="*/ 9723 h 224705"/>
              <a:gd name="connsiteX88" fmla="*/ 193787 w 224841"/>
              <a:gd name="connsiteY88" fmla="*/ 22686 h 224705"/>
              <a:gd name="connsiteX89" fmla="*/ 193068 w 224841"/>
              <a:gd name="connsiteY89" fmla="*/ 29888 h 224705"/>
              <a:gd name="connsiteX90" fmla="*/ 193427 w 224841"/>
              <a:gd name="connsiteY90" fmla="*/ 30249 h 224705"/>
              <a:gd name="connsiteX91" fmla="*/ 193427 w 224841"/>
              <a:gd name="connsiteY91" fmla="*/ 30609 h 224705"/>
              <a:gd name="connsiteX92" fmla="*/ 194506 w 224841"/>
              <a:gd name="connsiteY92" fmla="*/ 31689 h 224705"/>
              <a:gd name="connsiteX93" fmla="*/ 195225 w 224841"/>
              <a:gd name="connsiteY93" fmla="*/ 31689 h 224705"/>
              <a:gd name="connsiteX94" fmla="*/ 202415 w 224841"/>
              <a:gd name="connsiteY94" fmla="*/ 30969 h 224705"/>
              <a:gd name="connsiteX95" fmla="*/ 215358 w 224841"/>
              <a:gd name="connsiteY95" fmla="*/ 18005 h 224705"/>
              <a:gd name="connsiteX96" fmla="*/ 212482 w 224841"/>
              <a:gd name="connsiteY96" fmla="*/ 18005 h 224705"/>
              <a:gd name="connsiteX97" fmla="*/ 207089 w 224841"/>
              <a:gd name="connsiteY97" fmla="*/ 12243 h 224705"/>
              <a:gd name="connsiteX98" fmla="*/ 211044 w 224841"/>
              <a:gd name="connsiteY98" fmla="*/ 360 h 224705"/>
              <a:gd name="connsiteX99" fmla="*/ 213561 w 224841"/>
              <a:gd name="connsiteY99" fmla="*/ 4321 h 224705"/>
              <a:gd name="connsiteX100" fmla="*/ 213561 w 224841"/>
              <a:gd name="connsiteY100" fmla="*/ 11523 h 224705"/>
              <a:gd name="connsiteX101" fmla="*/ 220392 w 224841"/>
              <a:gd name="connsiteY101" fmla="*/ 11523 h 224705"/>
              <a:gd name="connsiteX102" fmla="*/ 224706 w 224841"/>
              <a:gd name="connsiteY102" fmla="*/ 14044 h 224705"/>
              <a:gd name="connsiteX103" fmla="*/ 223628 w 224841"/>
              <a:gd name="connsiteY103" fmla="*/ 19085 h 224705"/>
              <a:gd name="connsiteX104" fmla="*/ 207089 w 224841"/>
              <a:gd name="connsiteY104" fmla="*/ 35650 h 224705"/>
              <a:gd name="connsiteX105" fmla="*/ 198101 w 224841"/>
              <a:gd name="connsiteY105" fmla="*/ 39251 h 224705"/>
              <a:gd name="connsiteX106" fmla="*/ 191989 w 224841"/>
              <a:gd name="connsiteY106" fmla="*/ 37811 h 224705"/>
              <a:gd name="connsiteX107" fmla="*/ 191629 w 224841"/>
              <a:gd name="connsiteY107" fmla="*/ 37451 h 224705"/>
              <a:gd name="connsiteX108" fmla="*/ 180125 w 224841"/>
              <a:gd name="connsiteY108" fmla="*/ 48614 h 224705"/>
              <a:gd name="connsiteX109" fmla="*/ 208527 w 224841"/>
              <a:gd name="connsiteY109" fmla="*/ 119914 h 224705"/>
              <a:gd name="connsiteX110" fmla="*/ 208168 w 224841"/>
              <a:gd name="connsiteY110" fmla="*/ 129277 h 224705"/>
              <a:gd name="connsiteX111" fmla="*/ 219313 w 224841"/>
              <a:gd name="connsiteY111" fmla="*/ 131438 h 224705"/>
              <a:gd name="connsiteX112" fmla="*/ 222909 w 224841"/>
              <a:gd name="connsiteY112" fmla="*/ 135039 h 224705"/>
              <a:gd name="connsiteX113" fmla="*/ 220751 w 224841"/>
              <a:gd name="connsiteY113" fmla="*/ 139720 h 224705"/>
              <a:gd name="connsiteX114" fmla="*/ 215358 w 224841"/>
              <a:gd name="connsiteY114" fmla="*/ 143321 h 224705"/>
              <a:gd name="connsiteX115" fmla="*/ 218954 w 224841"/>
              <a:gd name="connsiteY115" fmla="*/ 149083 h 224705"/>
              <a:gd name="connsiteX116" fmla="*/ 218954 w 224841"/>
              <a:gd name="connsiteY116" fmla="*/ 154124 h 224705"/>
              <a:gd name="connsiteX117" fmla="*/ 215358 w 224841"/>
              <a:gd name="connsiteY117" fmla="*/ 156285 h 224705"/>
              <a:gd name="connsiteX118" fmla="*/ 214280 w 224841"/>
              <a:gd name="connsiteY118" fmla="*/ 155925 h 224705"/>
              <a:gd name="connsiteX119" fmla="*/ 203134 w 224841"/>
              <a:gd name="connsiteY119" fmla="*/ 153764 h 224705"/>
              <a:gd name="connsiteX120" fmla="*/ 104264 w 224841"/>
              <a:gd name="connsiteY120" fmla="*/ 224705 h 224705"/>
              <a:gd name="connsiteX121" fmla="*/ 0 w 224841"/>
              <a:gd name="connsiteY121" fmla="*/ 119914 h 224705"/>
              <a:gd name="connsiteX122" fmla="*/ 104264 w 224841"/>
              <a:gd name="connsiteY122" fmla="*/ 15844 h 224705"/>
              <a:gd name="connsiteX123" fmla="*/ 175451 w 224841"/>
              <a:gd name="connsiteY123" fmla="*/ 43933 h 224705"/>
              <a:gd name="connsiteX124" fmla="*/ 187315 w 224841"/>
              <a:gd name="connsiteY124" fmla="*/ 32409 h 224705"/>
              <a:gd name="connsiteX125" fmla="*/ 189472 w 224841"/>
              <a:gd name="connsiteY125" fmla="*/ 18005 h 224705"/>
              <a:gd name="connsiteX126" fmla="*/ 206011 w 224841"/>
              <a:gd name="connsiteY126" fmla="*/ 1440 h 224705"/>
              <a:gd name="connsiteX127" fmla="*/ 211044 w 224841"/>
              <a:gd name="connsiteY127" fmla="*/ 360 h 224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24841" h="224705">
                <a:moveTo>
                  <a:pt x="103020" y="193314"/>
                </a:moveTo>
                <a:cubicBezTo>
                  <a:pt x="104691" y="193314"/>
                  <a:pt x="106028" y="194400"/>
                  <a:pt x="106028" y="196211"/>
                </a:cubicBezTo>
                <a:lnTo>
                  <a:pt x="106028" y="210332"/>
                </a:lnTo>
                <a:cubicBezTo>
                  <a:pt x="106028" y="212142"/>
                  <a:pt x="104691" y="213590"/>
                  <a:pt x="103020" y="213590"/>
                </a:cubicBezTo>
                <a:cubicBezTo>
                  <a:pt x="101349" y="213590"/>
                  <a:pt x="100012" y="212142"/>
                  <a:pt x="100012" y="210332"/>
                </a:cubicBezTo>
                <a:lnTo>
                  <a:pt x="100012" y="196211"/>
                </a:lnTo>
                <a:cubicBezTo>
                  <a:pt x="100012" y="194400"/>
                  <a:pt x="101349" y="193314"/>
                  <a:pt x="103020" y="193314"/>
                </a:cubicBezTo>
                <a:close/>
                <a:moveTo>
                  <a:pt x="193787" y="133238"/>
                </a:moveTo>
                <a:cubicBezTo>
                  <a:pt x="191629" y="133238"/>
                  <a:pt x="189472" y="134679"/>
                  <a:pt x="188394" y="136479"/>
                </a:cubicBezTo>
                <a:lnTo>
                  <a:pt x="188394" y="137199"/>
                </a:lnTo>
                <a:lnTo>
                  <a:pt x="188034" y="137199"/>
                </a:lnTo>
                <a:lnTo>
                  <a:pt x="187675" y="138640"/>
                </a:lnTo>
                <a:lnTo>
                  <a:pt x="187675" y="139000"/>
                </a:lnTo>
                <a:lnTo>
                  <a:pt x="187675" y="139360"/>
                </a:lnTo>
                <a:cubicBezTo>
                  <a:pt x="188034" y="142241"/>
                  <a:pt x="189832" y="144401"/>
                  <a:pt x="192708" y="145122"/>
                </a:cubicBezTo>
                <a:lnTo>
                  <a:pt x="211044" y="148723"/>
                </a:lnTo>
                <a:lnTo>
                  <a:pt x="209606" y="146202"/>
                </a:lnTo>
                <a:cubicBezTo>
                  <a:pt x="207808" y="144041"/>
                  <a:pt x="208168" y="140440"/>
                  <a:pt x="211044" y="138640"/>
                </a:cubicBezTo>
                <a:lnTo>
                  <a:pt x="213201" y="137199"/>
                </a:lnTo>
                <a:lnTo>
                  <a:pt x="194865" y="133238"/>
                </a:lnTo>
                <a:cubicBezTo>
                  <a:pt x="194506" y="133238"/>
                  <a:pt x="194146" y="133238"/>
                  <a:pt x="193787" y="133238"/>
                </a:cubicBezTo>
                <a:close/>
                <a:moveTo>
                  <a:pt x="126555" y="102629"/>
                </a:moveTo>
                <a:lnTo>
                  <a:pt x="112533" y="116313"/>
                </a:lnTo>
                <a:cubicBezTo>
                  <a:pt x="112893" y="117034"/>
                  <a:pt x="113252" y="117754"/>
                  <a:pt x="113252" y="118474"/>
                </a:cubicBezTo>
                <a:lnTo>
                  <a:pt x="132307" y="122795"/>
                </a:lnTo>
                <a:cubicBezTo>
                  <a:pt x="132307" y="121715"/>
                  <a:pt x="132307" y="120995"/>
                  <a:pt x="132307" y="119914"/>
                </a:cubicBezTo>
                <a:cubicBezTo>
                  <a:pt x="132307" y="113433"/>
                  <a:pt x="130150" y="107311"/>
                  <a:pt x="126555" y="102629"/>
                </a:cubicBezTo>
                <a:close/>
                <a:moveTo>
                  <a:pt x="104264" y="91826"/>
                </a:moveTo>
                <a:cubicBezTo>
                  <a:pt x="88804" y="91826"/>
                  <a:pt x="76220" y="104430"/>
                  <a:pt x="76220" y="119914"/>
                </a:cubicBezTo>
                <a:cubicBezTo>
                  <a:pt x="76220" y="135399"/>
                  <a:pt x="88804" y="148363"/>
                  <a:pt x="104264" y="148363"/>
                </a:cubicBezTo>
                <a:cubicBezTo>
                  <a:pt x="116488" y="148363"/>
                  <a:pt x="127274" y="140080"/>
                  <a:pt x="130869" y="129277"/>
                </a:cubicBezTo>
                <a:lnTo>
                  <a:pt x="111814" y="124956"/>
                </a:lnTo>
                <a:cubicBezTo>
                  <a:pt x="110376" y="127477"/>
                  <a:pt x="107500" y="129277"/>
                  <a:pt x="104264" y="129277"/>
                </a:cubicBezTo>
                <a:cubicBezTo>
                  <a:pt x="99230" y="129277"/>
                  <a:pt x="95275" y="124956"/>
                  <a:pt x="95275" y="119914"/>
                </a:cubicBezTo>
                <a:cubicBezTo>
                  <a:pt x="95275" y="115233"/>
                  <a:pt x="99230" y="110912"/>
                  <a:pt x="104264" y="110912"/>
                </a:cubicBezTo>
                <a:cubicBezTo>
                  <a:pt x="105702" y="110912"/>
                  <a:pt x="106781" y="111272"/>
                  <a:pt x="108219" y="111632"/>
                </a:cubicBezTo>
                <a:lnTo>
                  <a:pt x="121881" y="97948"/>
                </a:lnTo>
                <a:cubicBezTo>
                  <a:pt x="120443" y="96868"/>
                  <a:pt x="119005" y="95787"/>
                  <a:pt x="117207" y="95067"/>
                </a:cubicBezTo>
                <a:cubicBezTo>
                  <a:pt x="113252" y="92907"/>
                  <a:pt x="108938" y="91826"/>
                  <a:pt x="104264" y="91826"/>
                </a:cubicBezTo>
                <a:close/>
                <a:moveTo>
                  <a:pt x="151003" y="77782"/>
                </a:moveTo>
                <a:lnTo>
                  <a:pt x="131229" y="97948"/>
                </a:lnTo>
                <a:cubicBezTo>
                  <a:pt x="136262" y="104070"/>
                  <a:pt x="139138" y="111632"/>
                  <a:pt x="139138" y="119914"/>
                </a:cubicBezTo>
                <a:cubicBezTo>
                  <a:pt x="139138" y="121355"/>
                  <a:pt x="139138" y="122795"/>
                  <a:pt x="138779" y="124236"/>
                </a:cubicBezTo>
                <a:lnTo>
                  <a:pt x="166822" y="129997"/>
                </a:lnTo>
                <a:cubicBezTo>
                  <a:pt x="167181" y="126756"/>
                  <a:pt x="167181" y="123515"/>
                  <a:pt x="167181" y="119914"/>
                </a:cubicBezTo>
                <a:cubicBezTo>
                  <a:pt x="167181" y="103710"/>
                  <a:pt x="161069" y="88946"/>
                  <a:pt x="151003" y="77782"/>
                </a:cubicBezTo>
                <a:close/>
                <a:moveTo>
                  <a:pt x="104264" y="56536"/>
                </a:moveTo>
                <a:cubicBezTo>
                  <a:pt x="69389" y="56536"/>
                  <a:pt x="40986" y="84984"/>
                  <a:pt x="40986" y="119914"/>
                </a:cubicBezTo>
                <a:cubicBezTo>
                  <a:pt x="40986" y="154845"/>
                  <a:pt x="69389" y="183293"/>
                  <a:pt x="104264" y="183293"/>
                </a:cubicBezTo>
                <a:cubicBezTo>
                  <a:pt x="133386" y="183293"/>
                  <a:pt x="157834" y="163487"/>
                  <a:pt x="165024" y="136479"/>
                </a:cubicBezTo>
                <a:lnTo>
                  <a:pt x="137341" y="130357"/>
                </a:lnTo>
                <a:cubicBezTo>
                  <a:pt x="133026" y="144401"/>
                  <a:pt x="119724" y="154845"/>
                  <a:pt x="104264" y="154845"/>
                </a:cubicBezTo>
                <a:cubicBezTo>
                  <a:pt x="85208" y="154845"/>
                  <a:pt x="69389" y="139360"/>
                  <a:pt x="69389" y="119914"/>
                </a:cubicBezTo>
                <a:cubicBezTo>
                  <a:pt x="69389" y="100829"/>
                  <a:pt x="85208" y="85344"/>
                  <a:pt x="104264" y="85344"/>
                </a:cubicBezTo>
                <a:cubicBezTo>
                  <a:pt x="109657" y="85344"/>
                  <a:pt x="115409" y="86785"/>
                  <a:pt x="120083" y="88946"/>
                </a:cubicBezTo>
                <a:cubicBezTo>
                  <a:pt x="122600" y="90386"/>
                  <a:pt x="124397" y="91826"/>
                  <a:pt x="126555" y="93267"/>
                </a:cubicBezTo>
                <a:lnTo>
                  <a:pt x="146329" y="73101"/>
                </a:lnTo>
                <a:cubicBezTo>
                  <a:pt x="135183" y="63018"/>
                  <a:pt x="120443" y="56536"/>
                  <a:pt x="104264" y="56536"/>
                </a:cubicBezTo>
                <a:close/>
                <a:moveTo>
                  <a:pt x="175451" y="53295"/>
                </a:moveTo>
                <a:lnTo>
                  <a:pt x="155677" y="73101"/>
                </a:lnTo>
                <a:cubicBezTo>
                  <a:pt x="167181" y="85705"/>
                  <a:pt x="174013" y="101909"/>
                  <a:pt x="174013" y="119914"/>
                </a:cubicBezTo>
                <a:cubicBezTo>
                  <a:pt x="174013" y="123876"/>
                  <a:pt x="173653" y="127837"/>
                  <a:pt x="172934" y="131438"/>
                </a:cubicBezTo>
                <a:lnTo>
                  <a:pt x="182641" y="133598"/>
                </a:lnTo>
                <a:cubicBezTo>
                  <a:pt x="185158" y="128557"/>
                  <a:pt x="190910" y="125676"/>
                  <a:pt x="196303" y="127117"/>
                </a:cubicBezTo>
                <a:lnTo>
                  <a:pt x="201696" y="128197"/>
                </a:lnTo>
                <a:cubicBezTo>
                  <a:pt x="202056" y="125316"/>
                  <a:pt x="202056" y="122795"/>
                  <a:pt x="202056" y="119914"/>
                </a:cubicBezTo>
                <a:cubicBezTo>
                  <a:pt x="202056" y="94347"/>
                  <a:pt x="191989" y="70580"/>
                  <a:pt x="175451" y="53295"/>
                </a:cubicBezTo>
                <a:close/>
                <a:moveTo>
                  <a:pt x="103020" y="25039"/>
                </a:moveTo>
                <a:cubicBezTo>
                  <a:pt x="104691" y="25039"/>
                  <a:pt x="106028" y="26438"/>
                  <a:pt x="106028" y="28187"/>
                </a:cubicBezTo>
                <a:lnTo>
                  <a:pt x="106028" y="42179"/>
                </a:lnTo>
                <a:cubicBezTo>
                  <a:pt x="106028" y="43928"/>
                  <a:pt x="104691" y="45327"/>
                  <a:pt x="103020" y="45327"/>
                </a:cubicBezTo>
                <a:cubicBezTo>
                  <a:pt x="101349" y="45327"/>
                  <a:pt x="100012" y="43928"/>
                  <a:pt x="100012" y="42179"/>
                </a:cubicBezTo>
                <a:lnTo>
                  <a:pt x="100012" y="28187"/>
                </a:lnTo>
                <a:cubicBezTo>
                  <a:pt x="100012" y="26438"/>
                  <a:pt x="101349" y="25039"/>
                  <a:pt x="103020" y="25039"/>
                </a:cubicBezTo>
                <a:close/>
                <a:moveTo>
                  <a:pt x="104264" y="21966"/>
                </a:moveTo>
                <a:cubicBezTo>
                  <a:pt x="50334" y="21966"/>
                  <a:pt x="6831" y="66259"/>
                  <a:pt x="6831" y="119914"/>
                </a:cubicBezTo>
                <a:cubicBezTo>
                  <a:pt x="6831" y="173930"/>
                  <a:pt x="50334" y="217863"/>
                  <a:pt x="104264" y="217863"/>
                </a:cubicBezTo>
                <a:cubicBezTo>
                  <a:pt x="145969" y="217863"/>
                  <a:pt x="182641" y="191575"/>
                  <a:pt x="196303" y="152684"/>
                </a:cubicBezTo>
                <a:lnTo>
                  <a:pt x="191270" y="151243"/>
                </a:lnTo>
                <a:cubicBezTo>
                  <a:pt x="185877" y="150163"/>
                  <a:pt x="181922" y="145842"/>
                  <a:pt x="181563" y="140080"/>
                </a:cubicBezTo>
                <a:lnTo>
                  <a:pt x="171855" y="137920"/>
                </a:lnTo>
                <a:cubicBezTo>
                  <a:pt x="163946" y="167808"/>
                  <a:pt x="136621" y="189775"/>
                  <a:pt x="104264" y="189775"/>
                </a:cubicBezTo>
                <a:cubicBezTo>
                  <a:pt x="65794" y="189775"/>
                  <a:pt x="34515" y="158446"/>
                  <a:pt x="34515" y="119914"/>
                </a:cubicBezTo>
                <a:cubicBezTo>
                  <a:pt x="34515" y="81743"/>
                  <a:pt x="65794" y="50414"/>
                  <a:pt x="104264" y="50414"/>
                </a:cubicBezTo>
                <a:cubicBezTo>
                  <a:pt x="122240" y="50414"/>
                  <a:pt x="138779" y="57256"/>
                  <a:pt x="151003" y="68420"/>
                </a:cubicBezTo>
                <a:lnTo>
                  <a:pt x="170777" y="48614"/>
                </a:lnTo>
                <a:cubicBezTo>
                  <a:pt x="153519" y="32409"/>
                  <a:pt x="130150" y="21966"/>
                  <a:pt x="104264" y="21966"/>
                </a:cubicBezTo>
                <a:close/>
                <a:moveTo>
                  <a:pt x="207089" y="9723"/>
                </a:moveTo>
                <a:lnTo>
                  <a:pt x="193787" y="22686"/>
                </a:lnTo>
                <a:cubicBezTo>
                  <a:pt x="191989" y="24487"/>
                  <a:pt x="191629" y="27368"/>
                  <a:pt x="193068" y="29888"/>
                </a:cubicBezTo>
                <a:lnTo>
                  <a:pt x="193427" y="30249"/>
                </a:lnTo>
                <a:lnTo>
                  <a:pt x="193427" y="30609"/>
                </a:lnTo>
                <a:lnTo>
                  <a:pt x="194506" y="31689"/>
                </a:lnTo>
                <a:lnTo>
                  <a:pt x="195225" y="31689"/>
                </a:lnTo>
                <a:cubicBezTo>
                  <a:pt x="197382" y="33129"/>
                  <a:pt x="200258" y="32769"/>
                  <a:pt x="202415" y="30969"/>
                </a:cubicBezTo>
                <a:lnTo>
                  <a:pt x="215358" y="18005"/>
                </a:lnTo>
                <a:lnTo>
                  <a:pt x="212482" y="18005"/>
                </a:lnTo>
                <a:cubicBezTo>
                  <a:pt x="209606" y="18005"/>
                  <a:pt x="207089" y="15124"/>
                  <a:pt x="207089" y="12243"/>
                </a:cubicBezTo>
                <a:close/>
                <a:moveTo>
                  <a:pt x="211044" y="360"/>
                </a:moveTo>
                <a:cubicBezTo>
                  <a:pt x="212482" y="1080"/>
                  <a:pt x="213561" y="2881"/>
                  <a:pt x="213561" y="4321"/>
                </a:cubicBezTo>
                <a:lnTo>
                  <a:pt x="213561" y="11523"/>
                </a:lnTo>
                <a:lnTo>
                  <a:pt x="220392" y="11523"/>
                </a:lnTo>
                <a:cubicBezTo>
                  <a:pt x="222189" y="11523"/>
                  <a:pt x="223987" y="12243"/>
                  <a:pt x="224706" y="14044"/>
                </a:cubicBezTo>
                <a:cubicBezTo>
                  <a:pt x="225066" y="15844"/>
                  <a:pt x="224706" y="17645"/>
                  <a:pt x="223628" y="19085"/>
                </a:cubicBezTo>
                <a:lnTo>
                  <a:pt x="207089" y="35650"/>
                </a:lnTo>
                <a:cubicBezTo>
                  <a:pt x="204573" y="37811"/>
                  <a:pt x="201337" y="39251"/>
                  <a:pt x="198101" y="39251"/>
                </a:cubicBezTo>
                <a:cubicBezTo>
                  <a:pt x="195944" y="39251"/>
                  <a:pt x="193787" y="38891"/>
                  <a:pt x="191989" y="37811"/>
                </a:cubicBezTo>
                <a:cubicBezTo>
                  <a:pt x="191629" y="37451"/>
                  <a:pt x="191629" y="37451"/>
                  <a:pt x="191629" y="37451"/>
                </a:cubicBezTo>
                <a:lnTo>
                  <a:pt x="180125" y="48614"/>
                </a:lnTo>
                <a:cubicBezTo>
                  <a:pt x="197741" y="67339"/>
                  <a:pt x="208527" y="92547"/>
                  <a:pt x="208527" y="119914"/>
                </a:cubicBezTo>
                <a:cubicBezTo>
                  <a:pt x="208527" y="123155"/>
                  <a:pt x="208168" y="126396"/>
                  <a:pt x="208168" y="129277"/>
                </a:cubicBezTo>
                <a:lnTo>
                  <a:pt x="219313" y="131438"/>
                </a:lnTo>
                <a:cubicBezTo>
                  <a:pt x="221111" y="132158"/>
                  <a:pt x="222549" y="133238"/>
                  <a:pt x="222909" y="135039"/>
                </a:cubicBezTo>
                <a:cubicBezTo>
                  <a:pt x="223268" y="136839"/>
                  <a:pt x="222189" y="138640"/>
                  <a:pt x="220751" y="139720"/>
                </a:cubicBezTo>
                <a:lnTo>
                  <a:pt x="215358" y="143321"/>
                </a:lnTo>
                <a:lnTo>
                  <a:pt x="218954" y="149083"/>
                </a:lnTo>
                <a:cubicBezTo>
                  <a:pt x="220032" y="150883"/>
                  <a:pt x="220032" y="152684"/>
                  <a:pt x="218954" y="154124"/>
                </a:cubicBezTo>
                <a:cubicBezTo>
                  <a:pt x="218235" y="155205"/>
                  <a:pt x="216797" y="156285"/>
                  <a:pt x="215358" y="156285"/>
                </a:cubicBezTo>
                <a:cubicBezTo>
                  <a:pt x="214999" y="156285"/>
                  <a:pt x="214639" y="155925"/>
                  <a:pt x="214280" y="155925"/>
                </a:cubicBezTo>
                <a:lnTo>
                  <a:pt x="203134" y="153764"/>
                </a:lnTo>
                <a:cubicBezTo>
                  <a:pt x="188394" y="196257"/>
                  <a:pt x="149205" y="224705"/>
                  <a:pt x="104264" y="224705"/>
                </a:cubicBezTo>
                <a:cubicBezTo>
                  <a:pt x="46739" y="224705"/>
                  <a:pt x="0" y="177531"/>
                  <a:pt x="0" y="119914"/>
                </a:cubicBezTo>
                <a:cubicBezTo>
                  <a:pt x="0" y="62298"/>
                  <a:pt x="46739" y="15844"/>
                  <a:pt x="104264" y="15844"/>
                </a:cubicBezTo>
                <a:cubicBezTo>
                  <a:pt x="131588" y="15844"/>
                  <a:pt x="156755" y="26648"/>
                  <a:pt x="175451" y="43933"/>
                </a:cubicBezTo>
                <a:lnTo>
                  <a:pt x="187315" y="32409"/>
                </a:lnTo>
                <a:cubicBezTo>
                  <a:pt x="184439" y="27728"/>
                  <a:pt x="185517" y="21966"/>
                  <a:pt x="189472" y="18005"/>
                </a:cubicBezTo>
                <a:lnTo>
                  <a:pt x="206011" y="1440"/>
                </a:lnTo>
                <a:cubicBezTo>
                  <a:pt x="207089" y="0"/>
                  <a:pt x="209246" y="-360"/>
                  <a:pt x="211044" y="36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square" anchor="ctr">
            <a:noAutofit/>
          </a:bodyPr>
          <a:lstStyle/>
          <a:p>
            <a:endParaRPr lang="en-US" sz="1323" dirty="0">
              <a:latin typeface="Oswald" pitchFamily="2" charset="77"/>
            </a:endParaRPr>
          </a:p>
        </p:txBody>
      </p:sp>
      <p:sp>
        <p:nvSpPr>
          <p:cNvPr id="22" name="Freeform 158">
            <a:extLst>
              <a:ext uri="{FF2B5EF4-FFF2-40B4-BE49-F238E27FC236}">
                <a16:creationId xmlns:a16="http://schemas.microsoft.com/office/drawing/2014/main" id="{00EA9540-09B7-5E4F-B6CB-4F9B5C24FD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522" y="3398363"/>
            <a:ext cx="605788" cy="607808"/>
          </a:xfrm>
          <a:custGeom>
            <a:avLst/>
            <a:gdLst>
              <a:gd name="T0" fmla="*/ 1324 w 1325"/>
              <a:gd name="T1" fmla="*/ 663 h 1326"/>
              <a:gd name="T2" fmla="*/ 1324 w 1325"/>
              <a:gd name="T3" fmla="*/ 663 h 1326"/>
              <a:gd name="T4" fmla="*/ 662 w 1325"/>
              <a:gd name="T5" fmla="*/ 1325 h 1326"/>
              <a:gd name="T6" fmla="*/ 662 w 1325"/>
              <a:gd name="T7" fmla="*/ 1325 h 1326"/>
              <a:gd name="T8" fmla="*/ 0 w 1325"/>
              <a:gd name="T9" fmla="*/ 663 h 1326"/>
              <a:gd name="T10" fmla="*/ 0 w 1325"/>
              <a:gd name="T11" fmla="*/ 663 h 1326"/>
              <a:gd name="T12" fmla="*/ 662 w 1325"/>
              <a:gd name="T13" fmla="*/ 0 h 1326"/>
              <a:gd name="T14" fmla="*/ 662 w 1325"/>
              <a:gd name="T15" fmla="*/ 0 h 1326"/>
              <a:gd name="T16" fmla="*/ 1324 w 1325"/>
              <a:gd name="T17" fmla="*/ 66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5" h="1326">
                <a:moveTo>
                  <a:pt x="1324" y="663"/>
                </a:moveTo>
                <a:lnTo>
                  <a:pt x="1324" y="663"/>
                </a:lnTo>
                <a:cubicBezTo>
                  <a:pt x="1324" y="1028"/>
                  <a:pt x="1028" y="1325"/>
                  <a:pt x="662" y="1325"/>
                </a:cubicBezTo>
                <a:lnTo>
                  <a:pt x="662" y="1325"/>
                </a:lnTo>
                <a:cubicBezTo>
                  <a:pt x="296" y="1325"/>
                  <a:pt x="0" y="1028"/>
                  <a:pt x="0" y="663"/>
                </a:cubicBezTo>
                <a:lnTo>
                  <a:pt x="0" y="663"/>
                </a:lnTo>
                <a:cubicBezTo>
                  <a:pt x="0" y="297"/>
                  <a:pt x="296" y="0"/>
                  <a:pt x="662" y="0"/>
                </a:cubicBezTo>
                <a:lnTo>
                  <a:pt x="662" y="0"/>
                </a:lnTo>
                <a:cubicBezTo>
                  <a:pt x="1028" y="0"/>
                  <a:pt x="1324" y="297"/>
                  <a:pt x="1324" y="663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solidFill>
              <a:srgbClr val="002060"/>
            </a:solidFill>
          </a:ln>
          <a:effectLst/>
        </p:spPr>
        <p:txBody>
          <a:bodyPr wrap="none" anchor="ctr"/>
          <a:lstStyle/>
          <a:p>
            <a:endParaRPr lang="en-US" sz="1323" dirty="0">
              <a:latin typeface="Oswald" pitchFamily="2" charset="77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B70A15E4-D048-1642-89B4-C6F8526D7C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007" y="3559905"/>
            <a:ext cx="283655" cy="284263"/>
          </a:xfrm>
          <a:custGeom>
            <a:avLst/>
            <a:gdLst>
              <a:gd name="connsiteX0" fmla="*/ 111434 w 223000"/>
              <a:gd name="connsiteY0" fmla="*/ 116598 h 223478"/>
              <a:gd name="connsiteX1" fmla="*/ 82355 w 223000"/>
              <a:gd name="connsiteY1" fmla="*/ 145747 h 223478"/>
              <a:gd name="connsiteX2" fmla="*/ 78765 w 223000"/>
              <a:gd name="connsiteY2" fmla="*/ 146107 h 223478"/>
              <a:gd name="connsiteX3" fmla="*/ 76611 w 223000"/>
              <a:gd name="connsiteY3" fmla="*/ 143228 h 223478"/>
              <a:gd name="connsiteX4" fmla="*/ 76611 w 223000"/>
              <a:gd name="connsiteY4" fmla="*/ 123075 h 223478"/>
              <a:gd name="connsiteX5" fmla="*/ 26352 w 223000"/>
              <a:gd name="connsiteY5" fmla="*/ 173457 h 223478"/>
              <a:gd name="connsiteX6" fmla="*/ 37122 w 223000"/>
              <a:gd name="connsiteY6" fmla="*/ 186412 h 223478"/>
              <a:gd name="connsiteX7" fmla="*/ 111434 w 223000"/>
              <a:gd name="connsiteY7" fmla="*/ 217001 h 223478"/>
              <a:gd name="connsiteX8" fmla="*/ 183233 w 223000"/>
              <a:gd name="connsiteY8" fmla="*/ 188571 h 223478"/>
              <a:gd name="connsiteX9" fmla="*/ 167343 w 223000"/>
              <a:gd name="connsiteY9" fmla="*/ 107951 h 223478"/>
              <a:gd name="connsiteX10" fmla="*/ 171915 w 223000"/>
              <a:gd name="connsiteY10" fmla="*/ 112523 h 223478"/>
              <a:gd name="connsiteX11" fmla="*/ 167343 w 223000"/>
              <a:gd name="connsiteY11" fmla="*/ 117095 h 223478"/>
              <a:gd name="connsiteX12" fmla="*/ 162771 w 223000"/>
              <a:gd name="connsiteY12" fmla="*/ 112523 h 223478"/>
              <a:gd name="connsiteX13" fmla="*/ 167343 w 223000"/>
              <a:gd name="connsiteY13" fmla="*/ 107951 h 223478"/>
              <a:gd name="connsiteX14" fmla="*/ 187981 w 223000"/>
              <a:gd name="connsiteY14" fmla="*/ 93664 h 223478"/>
              <a:gd name="connsiteX15" fmla="*/ 192553 w 223000"/>
              <a:gd name="connsiteY15" fmla="*/ 98236 h 223478"/>
              <a:gd name="connsiteX16" fmla="*/ 187981 w 223000"/>
              <a:gd name="connsiteY16" fmla="*/ 102808 h 223478"/>
              <a:gd name="connsiteX17" fmla="*/ 183409 w 223000"/>
              <a:gd name="connsiteY17" fmla="*/ 98236 h 223478"/>
              <a:gd name="connsiteX18" fmla="*/ 187981 w 223000"/>
              <a:gd name="connsiteY18" fmla="*/ 93664 h 223478"/>
              <a:gd name="connsiteX19" fmla="*/ 164201 w 223000"/>
              <a:gd name="connsiteY19" fmla="*/ 91936 h 223478"/>
              <a:gd name="connsiteX20" fmla="*/ 168844 w 223000"/>
              <a:gd name="connsiteY20" fmla="*/ 91936 h 223478"/>
              <a:gd name="connsiteX21" fmla="*/ 189918 w 223000"/>
              <a:gd name="connsiteY21" fmla="*/ 113277 h 223478"/>
              <a:gd name="connsiteX22" fmla="*/ 189918 w 223000"/>
              <a:gd name="connsiteY22" fmla="*/ 117979 h 223478"/>
              <a:gd name="connsiteX23" fmla="*/ 187418 w 223000"/>
              <a:gd name="connsiteY23" fmla="*/ 118703 h 223478"/>
              <a:gd name="connsiteX24" fmla="*/ 184918 w 223000"/>
              <a:gd name="connsiteY24" fmla="*/ 117979 h 223478"/>
              <a:gd name="connsiteX25" fmla="*/ 164201 w 223000"/>
              <a:gd name="connsiteY25" fmla="*/ 96276 h 223478"/>
              <a:gd name="connsiteX26" fmla="*/ 164201 w 223000"/>
              <a:gd name="connsiteY26" fmla="*/ 91936 h 223478"/>
              <a:gd name="connsiteX27" fmla="*/ 188259 w 223000"/>
              <a:gd name="connsiteY27" fmla="*/ 39585 h 223478"/>
              <a:gd name="connsiteX28" fmla="*/ 116101 w 223000"/>
              <a:gd name="connsiteY28" fmla="*/ 111919 h 223478"/>
              <a:gd name="connsiteX29" fmla="*/ 188259 w 223000"/>
              <a:gd name="connsiteY29" fmla="*/ 183893 h 223478"/>
              <a:gd name="connsiteX30" fmla="*/ 188259 w 223000"/>
              <a:gd name="connsiteY30" fmla="*/ 39585 h 223478"/>
              <a:gd name="connsiteX31" fmla="*/ 34968 w 223000"/>
              <a:gd name="connsiteY31" fmla="*/ 39585 h 223478"/>
              <a:gd name="connsiteX32" fmla="*/ 22762 w 223000"/>
              <a:gd name="connsiteY32" fmla="*/ 168059 h 223478"/>
              <a:gd name="connsiteX33" fmla="*/ 77688 w 223000"/>
              <a:gd name="connsiteY33" fmla="*/ 112999 h 223478"/>
              <a:gd name="connsiteX34" fmla="*/ 81278 w 223000"/>
              <a:gd name="connsiteY34" fmla="*/ 112279 h 223478"/>
              <a:gd name="connsiteX35" fmla="*/ 83432 w 223000"/>
              <a:gd name="connsiteY35" fmla="*/ 115158 h 223478"/>
              <a:gd name="connsiteX36" fmla="*/ 83432 w 223000"/>
              <a:gd name="connsiteY36" fmla="*/ 135311 h 223478"/>
              <a:gd name="connsiteX37" fmla="*/ 106767 w 223000"/>
              <a:gd name="connsiteY37" fmla="*/ 111919 h 223478"/>
              <a:gd name="connsiteX38" fmla="*/ 114665 w 223000"/>
              <a:gd name="connsiteY38" fmla="*/ 6837 h 223478"/>
              <a:gd name="connsiteX39" fmla="*/ 114665 w 223000"/>
              <a:gd name="connsiteY39" fmla="*/ 104002 h 223478"/>
              <a:gd name="connsiteX40" fmla="*/ 183233 w 223000"/>
              <a:gd name="connsiteY40" fmla="*/ 34907 h 223478"/>
              <a:gd name="connsiteX41" fmla="*/ 114665 w 223000"/>
              <a:gd name="connsiteY41" fmla="*/ 6837 h 223478"/>
              <a:gd name="connsiteX42" fmla="*/ 108203 w 223000"/>
              <a:gd name="connsiteY42" fmla="*/ 6837 h 223478"/>
              <a:gd name="connsiteX43" fmla="*/ 39635 w 223000"/>
              <a:gd name="connsiteY43" fmla="*/ 34907 h 223478"/>
              <a:gd name="connsiteX44" fmla="*/ 108203 w 223000"/>
              <a:gd name="connsiteY44" fmla="*/ 104002 h 223478"/>
              <a:gd name="connsiteX45" fmla="*/ 111434 w 223000"/>
              <a:gd name="connsiteY45" fmla="*/ 0 h 223478"/>
              <a:gd name="connsiteX46" fmla="*/ 188259 w 223000"/>
              <a:gd name="connsiteY46" fmla="*/ 30589 h 223478"/>
              <a:gd name="connsiteX47" fmla="*/ 204773 w 223000"/>
              <a:gd name="connsiteY47" fmla="*/ 13675 h 223478"/>
              <a:gd name="connsiteX48" fmla="*/ 198670 w 223000"/>
              <a:gd name="connsiteY48" fmla="*/ 13675 h 223478"/>
              <a:gd name="connsiteX49" fmla="*/ 195439 w 223000"/>
              <a:gd name="connsiteY49" fmla="*/ 10076 h 223478"/>
              <a:gd name="connsiteX50" fmla="*/ 198670 w 223000"/>
              <a:gd name="connsiteY50" fmla="*/ 6837 h 223478"/>
              <a:gd name="connsiteX51" fmla="*/ 212671 w 223000"/>
              <a:gd name="connsiteY51" fmla="*/ 6837 h 223478"/>
              <a:gd name="connsiteX52" fmla="*/ 215902 w 223000"/>
              <a:gd name="connsiteY52" fmla="*/ 10076 h 223478"/>
              <a:gd name="connsiteX53" fmla="*/ 215902 w 223000"/>
              <a:gd name="connsiteY53" fmla="*/ 24111 h 223478"/>
              <a:gd name="connsiteX54" fmla="*/ 212671 w 223000"/>
              <a:gd name="connsiteY54" fmla="*/ 27710 h 223478"/>
              <a:gd name="connsiteX55" fmla="*/ 209440 w 223000"/>
              <a:gd name="connsiteY55" fmla="*/ 24111 h 223478"/>
              <a:gd name="connsiteX56" fmla="*/ 209440 w 223000"/>
              <a:gd name="connsiteY56" fmla="*/ 17993 h 223478"/>
              <a:gd name="connsiteX57" fmla="*/ 192567 w 223000"/>
              <a:gd name="connsiteY57" fmla="*/ 34907 h 223478"/>
              <a:gd name="connsiteX58" fmla="*/ 190413 w 223000"/>
              <a:gd name="connsiteY58" fmla="*/ 191090 h 223478"/>
              <a:gd name="connsiteX59" fmla="*/ 111434 w 223000"/>
              <a:gd name="connsiteY59" fmla="*/ 223478 h 223478"/>
              <a:gd name="connsiteX60" fmla="*/ 32814 w 223000"/>
              <a:gd name="connsiteY60" fmla="*/ 191090 h 223478"/>
              <a:gd name="connsiteX61" fmla="*/ 21685 w 223000"/>
              <a:gd name="connsiteY61" fmla="*/ 178495 h 223478"/>
              <a:gd name="connsiteX62" fmla="*/ 5530 w 223000"/>
              <a:gd name="connsiteY62" fmla="*/ 194689 h 223478"/>
              <a:gd name="connsiteX63" fmla="*/ 3018 w 223000"/>
              <a:gd name="connsiteY63" fmla="*/ 195409 h 223478"/>
              <a:gd name="connsiteX64" fmla="*/ 864 w 223000"/>
              <a:gd name="connsiteY64" fmla="*/ 194689 h 223478"/>
              <a:gd name="connsiteX65" fmla="*/ 864 w 223000"/>
              <a:gd name="connsiteY65" fmla="*/ 190011 h 223478"/>
              <a:gd name="connsiteX66" fmla="*/ 18095 w 223000"/>
              <a:gd name="connsiteY66" fmla="*/ 172737 h 223478"/>
              <a:gd name="connsiteX67" fmla="*/ 32814 w 223000"/>
              <a:gd name="connsiteY67" fmla="*/ 32748 h 223478"/>
              <a:gd name="connsiteX68" fmla="*/ 111434 w 223000"/>
              <a:gd name="connsiteY68" fmla="*/ 0 h 223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23000" h="223478">
                <a:moveTo>
                  <a:pt x="111434" y="116598"/>
                </a:moveTo>
                <a:lnTo>
                  <a:pt x="82355" y="145747"/>
                </a:lnTo>
                <a:cubicBezTo>
                  <a:pt x="81278" y="146467"/>
                  <a:pt x="80201" y="146826"/>
                  <a:pt x="78765" y="146107"/>
                </a:cubicBezTo>
                <a:cubicBezTo>
                  <a:pt x="77688" y="145747"/>
                  <a:pt x="76611" y="144667"/>
                  <a:pt x="76611" y="143228"/>
                </a:cubicBezTo>
                <a:lnTo>
                  <a:pt x="76611" y="123075"/>
                </a:lnTo>
                <a:lnTo>
                  <a:pt x="26352" y="173457"/>
                </a:lnTo>
                <a:cubicBezTo>
                  <a:pt x="29583" y="177775"/>
                  <a:pt x="33173" y="182453"/>
                  <a:pt x="37122" y="186412"/>
                </a:cubicBezTo>
                <a:cubicBezTo>
                  <a:pt x="56867" y="206205"/>
                  <a:pt x="83432" y="217001"/>
                  <a:pt x="111434" y="217001"/>
                </a:cubicBezTo>
                <a:cubicBezTo>
                  <a:pt x="138358" y="217001"/>
                  <a:pt x="163847" y="206924"/>
                  <a:pt x="183233" y="188571"/>
                </a:cubicBezTo>
                <a:close/>
                <a:moveTo>
                  <a:pt x="167343" y="107951"/>
                </a:moveTo>
                <a:cubicBezTo>
                  <a:pt x="170010" y="107951"/>
                  <a:pt x="171915" y="109856"/>
                  <a:pt x="171915" y="112523"/>
                </a:cubicBezTo>
                <a:cubicBezTo>
                  <a:pt x="171915" y="115190"/>
                  <a:pt x="170010" y="117095"/>
                  <a:pt x="167343" y="117095"/>
                </a:cubicBezTo>
                <a:cubicBezTo>
                  <a:pt x="164676" y="117095"/>
                  <a:pt x="162771" y="115190"/>
                  <a:pt x="162771" y="112523"/>
                </a:cubicBezTo>
                <a:cubicBezTo>
                  <a:pt x="162771" y="109856"/>
                  <a:pt x="164676" y="107951"/>
                  <a:pt x="167343" y="107951"/>
                </a:cubicBezTo>
                <a:close/>
                <a:moveTo>
                  <a:pt x="187981" y="93664"/>
                </a:moveTo>
                <a:cubicBezTo>
                  <a:pt x="190648" y="93664"/>
                  <a:pt x="192553" y="95569"/>
                  <a:pt x="192553" y="98236"/>
                </a:cubicBezTo>
                <a:cubicBezTo>
                  <a:pt x="192553" y="100903"/>
                  <a:pt x="190648" y="102808"/>
                  <a:pt x="187981" y="102808"/>
                </a:cubicBezTo>
                <a:cubicBezTo>
                  <a:pt x="185314" y="102808"/>
                  <a:pt x="183409" y="100903"/>
                  <a:pt x="183409" y="98236"/>
                </a:cubicBezTo>
                <a:cubicBezTo>
                  <a:pt x="183409" y="95569"/>
                  <a:pt x="185314" y="93664"/>
                  <a:pt x="187981" y="93664"/>
                </a:cubicBezTo>
                <a:close/>
                <a:moveTo>
                  <a:pt x="164201" y="91936"/>
                </a:moveTo>
                <a:cubicBezTo>
                  <a:pt x="165273" y="90489"/>
                  <a:pt x="167416" y="90489"/>
                  <a:pt x="168844" y="91936"/>
                </a:cubicBezTo>
                <a:lnTo>
                  <a:pt x="189918" y="113277"/>
                </a:lnTo>
                <a:cubicBezTo>
                  <a:pt x="190990" y="114724"/>
                  <a:pt x="190990" y="116532"/>
                  <a:pt x="189918" y="117979"/>
                </a:cubicBezTo>
                <a:cubicBezTo>
                  <a:pt x="189204" y="118703"/>
                  <a:pt x="188490" y="118703"/>
                  <a:pt x="187418" y="118703"/>
                </a:cubicBezTo>
                <a:cubicBezTo>
                  <a:pt x="186704" y="118703"/>
                  <a:pt x="185632" y="118703"/>
                  <a:pt x="184918" y="117979"/>
                </a:cubicBezTo>
                <a:lnTo>
                  <a:pt x="164201" y="96276"/>
                </a:lnTo>
                <a:cubicBezTo>
                  <a:pt x="162772" y="95191"/>
                  <a:pt x="162772" y="93021"/>
                  <a:pt x="164201" y="91936"/>
                </a:cubicBezTo>
                <a:close/>
                <a:moveTo>
                  <a:pt x="188259" y="39585"/>
                </a:moveTo>
                <a:lnTo>
                  <a:pt x="116101" y="111919"/>
                </a:lnTo>
                <a:lnTo>
                  <a:pt x="188259" y="183893"/>
                </a:lnTo>
                <a:cubicBezTo>
                  <a:pt x="225953" y="143228"/>
                  <a:pt x="225953" y="80250"/>
                  <a:pt x="188259" y="39585"/>
                </a:cubicBezTo>
                <a:close/>
                <a:moveTo>
                  <a:pt x="34968" y="39585"/>
                </a:moveTo>
                <a:cubicBezTo>
                  <a:pt x="1941" y="75212"/>
                  <a:pt x="-2367" y="128113"/>
                  <a:pt x="22762" y="168059"/>
                </a:cubicBezTo>
                <a:lnTo>
                  <a:pt x="77688" y="112999"/>
                </a:lnTo>
                <a:cubicBezTo>
                  <a:pt x="78765" y="112279"/>
                  <a:pt x="80201" y="111559"/>
                  <a:pt x="81278" y="112279"/>
                </a:cubicBezTo>
                <a:cubicBezTo>
                  <a:pt x="82355" y="112639"/>
                  <a:pt x="83432" y="113719"/>
                  <a:pt x="83432" y="115158"/>
                </a:cubicBezTo>
                <a:lnTo>
                  <a:pt x="83432" y="135311"/>
                </a:lnTo>
                <a:lnTo>
                  <a:pt x="106767" y="111919"/>
                </a:lnTo>
                <a:close/>
                <a:moveTo>
                  <a:pt x="114665" y="6837"/>
                </a:moveTo>
                <a:lnTo>
                  <a:pt x="114665" y="104002"/>
                </a:lnTo>
                <a:lnTo>
                  <a:pt x="183233" y="34907"/>
                </a:lnTo>
                <a:cubicBezTo>
                  <a:pt x="164565" y="17633"/>
                  <a:pt x="140512" y="7197"/>
                  <a:pt x="114665" y="6837"/>
                </a:cubicBezTo>
                <a:close/>
                <a:moveTo>
                  <a:pt x="108203" y="6837"/>
                </a:moveTo>
                <a:cubicBezTo>
                  <a:pt x="82355" y="7197"/>
                  <a:pt x="58303" y="17633"/>
                  <a:pt x="39635" y="34907"/>
                </a:cubicBezTo>
                <a:lnTo>
                  <a:pt x="108203" y="104002"/>
                </a:lnTo>
                <a:close/>
                <a:moveTo>
                  <a:pt x="111434" y="0"/>
                </a:moveTo>
                <a:cubicBezTo>
                  <a:pt x="140153" y="0"/>
                  <a:pt x="167078" y="10796"/>
                  <a:pt x="188259" y="30589"/>
                </a:cubicBezTo>
                <a:lnTo>
                  <a:pt x="204773" y="13675"/>
                </a:lnTo>
                <a:lnTo>
                  <a:pt x="198670" y="13675"/>
                </a:lnTo>
                <a:cubicBezTo>
                  <a:pt x="196875" y="13675"/>
                  <a:pt x="195439" y="12235"/>
                  <a:pt x="195439" y="10076"/>
                </a:cubicBezTo>
                <a:cubicBezTo>
                  <a:pt x="195439" y="8277"/>
                  <a:pt x="196875" y="6837"/>
                  <a:pt x="198670" y="6837"/>
                </a:cubicBezTo>
                <a:lnTo>
                  <a:pt x="212671" y="6837"/>
                </a:lnTo>
                <a:cubicBezTo>
                  <a:pt x="214825" y="6837"/>
                  <a:pt x="215902" y="8277"/>
                  <a:pt x="215902" y="10076"/>
                </a:cubicBezTo>
                <a:lnTo>
                  <a:pt x="215902" y="24111"/>
                </a:lnTo>
                <a:cubicBezTo>
                  <a:pt x="215902" y="25910"/>
                  <a:pt x="214825" y="27710"/>
                  <a:pt x="212671" y="27710"/>
                </a:cubicBezTo>
                <a:cubicBezTo>
                  <a:pt x="210876" y="27710"/>
                  <a:pt x="209440" y="25910"/>
                  <a:pt x="209440" y="24111"/>
                </a:cubicBezTo>
                <a:lnTo>
                  <a:pt x="209440" y="17993"/>
                </a:lnTo>
                <a:lnTo>
                  <a:pt x="192567" y="34907"/>
                </a:lnTo>
                <a:cubicBezTo>
                  <a:pt x="233851" y="78811"/>
                  <a:pt x="233133" y="147906"/>
                  <a:pt x="190413" y="191090"/>
                </a:cubicBezTo>
                <a:cubicBezTo>
                  <a:pt x="169232" y="211963"/>
                  <a:pt x="141230" y="223478"/>
                  <a:pt x="111434" y="223478"/>
                </a:cubicBezTo>
                <a:cubicBezTo>
                  <a:pt x="81637" y="223478"/>
                  <a:pt x="53636" y="211963"/>
                  <a:pt x="32814" y="191090"/>
                </a:cubicBezTo>
                <a:cubicBezTo>
                  <a:pt x="28865" y="187132"/>
                  <a:pt x="25275" y="182813"/>
                  <a:pt x="21685" y="178495"/>
                </a:cubicBezTo>
                <a:lnTo>
                  <a:pt x="5530" y="194689"/>
                </a:lnTo>
                <a:cubicBezTo>
                  <a:pt x="4813" y="195409"/>
                  <a:pt x="4095" y="195409"/>
                  <a:pt x="3018" y="195409"/>
                </a:cubicBezTo>
                <a:cubicBezTo>
                  <a:pt x="2300" y="195409"/>
                  <a:pt x="1582" y="195409"/>
                  <a:pt x="864" y="194689"/>
                </a:cubicBezTo>
                <a:cubicBezTo>
                  <a:pt x="-213" y="193249"/>
                  <a:pt x="-213" y="191450"/>
                  <a:pt x="864" y="190011"/>
                </a:cubicBezTo>
                <a:lnTo>
                  <a:pt x="18095" y="172737"/>
                </a:lnTo>
                <a:cubicBezTo>
                  <a:pt x="-10265" y="129553"/>
                  <a:pt x="-5239" y="70894"/>
                  <a:pt x="32814" y="32748"/>
                </a:cubicBezTo>
                <a:cubicBezTo>
                  <a:pt x="53636" y="11875"/>
                  <a:pt x="81637" y="0"/>
                  <a:pt x="111434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square" anchor="ctr">
            <a:noAutofit/>
          </a:bodyPr>
          <a:lstStyle/>
          <a:p>
            <a:endParaRPr lang="en-US" sz="1323" dirty="0">
              <a:latin typeface="Oswald" pitchFamily="2" charset="77"/>
            </a:endParaRPr>
          </a:p>
        </p:txBody>
      </p:sp>
      <p:sp>
        <p:nvSpPr>
          <p:cNvPr id="24" name="Freeform 163">
            <a:extLst>
              <a:ext uri="{FF2B5EF4-FFF2-40B4-BE49-F238E27FC236}">
                <a16:creationId xmlns:a16="http://schemas.microsoft.com/office/drawing/2014/main" id="{CD872081-FF1E-9243-B459-5DF26D416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2526" y="4380506"/>
            <a:ext cx="607808" cy="605788"/>
          </a:xfrm>
          <a:custGeom>
            <a:avLst/>
            <a:gdLst>
              <a:gd name="T0" fmla="*/ 1325 w 1326"/>
              <a:gd name="T1" fmla="*/ 662 h 1325"/>
              <a:gd name="T2" fmla="*/ 1325 w 1326"/>
              <a:gd name="T3" fmla="*/ 662 h 1325"/>
              <a:gd name="T4" fmla="*/ 663 w 1326"/>
              <a:gd name="T5" fmla="*/ 1324 h 1325"/>
              <a:gd name="T6" fmla="*/ 663 w 1326"/>
              <a:gd name="T7" fmla="*/ 1324 h 1325"/>
              <a:gd name="T8" fmla="*/ 0 w 1326"/>
              <a:gd name="T9" fmla="*/ 662 h 1325"/>
              <a:gd name="T10" fmla="*/ 0 w 1326"/>
              <a:gd name="T11" fmla="*/ 662 h 1325"/>
              <a:gd name="T12" fmla="*/ 663 w 1326"/>
              <a:gd name="T13" fmla="*/ 0 h 1325"/>
              <a:gd name="T14" fmla="*/ 663 w 1326"/>
              <a:gd name="T15" fmla="*/ 0 h 1325"/>
              <a:gd name="T16" fmla="*/ 1325 w 1326"/>
              <a:gd name="T17" fmla="*/ 662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6" h="1325">
                <a:moveTo>
                  <a:pt x="1325" y="662"/>
                </a:moveTo>
                <a:lnTo>
                  <a:pt x="1325" y="662"/>
                </a:lnTo>
                <a:cubicBezTo>
                  <a:pt x="1325" y="1027"/>
                  <a:pt x="1029" y="1324"/>
                  <a:pt x="663" y="1324"/>
                </a:cubicBezTo>
                <a:lnTo>
                  <a:pt x="663" y="1324"/>
                </a:lnTo>
                <a:cubicBezTo>
                  <a:pt x="297" y="1324"/>
                  <a:pt x="0" y="1027"/>
                  <a:pt x="0" y="662"/>
                </a:cubicBezTo>
                <a:lnTo>
                  <a:pt x="0" y="662"/>
                </a:lnTo>
                <a:cubicBezTo>
                  <a:pt x="0" y="296"/>
                  <a:pt x="297" y="0"/>
                  <a:pt x="663" y="0"/>
                </a:cubicBezTo>
                <a:lnTo>
                  <a:pt x="663" y="0"/>
                </a:lnTo>
                <a:cubicBezTo>
                  <a:pt x="1029" y="0"/>
                  <a:pt x="1325" y="296"/>
                  <a:pt x="1325" y="662"/>
                </a:cubicBezTo>
              </a:path>
            </a:pathLst>
          </a:custGeom>
          <a:solidFill>
            <a:schemeClr val="accent5">
              <a:lumMod val="50000"/>
            </a:schemeClr>
          </a:solidFill>
          <a:ln>
            <a:solidFill>
              <a:schemeClr val="tx2"/>
            </a:solidFill>
          </a:ln>
          <a:effectLst/>
        </p:spPr>
        <p:txBody>
          <a:bodyPr wrap="none" anchor="ctr"/>
          <a:lstStyle/>
          <a:p>
            <a:endParaRPr lang="en-US" sz="1323" dirty="0">
              <a:latin typeface="Oswald" pitchFamily="2" charset="77"/>
            </a:endParaRPr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B662DC84-F060-2345-B875-40673616A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1122" y="4541126"/>
            <a:ext cx="209554" cy="302435"/>
          </a:xfrm>
          <a:custGeom>
            <a:avLst/>
            <a:gdLst>
              <a:gd name="connsiteX0" fmla="*/ 55216 w 164744"/>
              <a:gd name="connsiteY0" fmla="*/ 220807 h 237764"/>
              <a:gd name="connsiteX1" fmla="*/ 72845 w 164744"/>
              <a:gd name="connsiteY1" fmla="*/ 231270 h 237764"/>
              <a:gd name="connsiteX2" fmla="*/ 90474 w 164744"/>
              <a:gd name="connsiteY2" fmla="*/ 220807 h 237764"/>
              <a:gd name="connsiteX3" fmla="*/ 130177 w 164744"/>
              <a:gd name="connsiteY3" fmla="*/ 201613 h 237764"/>
              <a:gd name="connsiteX4" fmla="*/ 133283 w 164744"/>
              <a:gd name="connsiteY4" fmla="*/ 204719 h 237764"/>
              <a:gd name="connsiteX5" fmla="*/ 133283 w 164744"/>
              <a:gd name="connsiteY5" fmla="*/ 206100 h 237764"/>
              <a:gd name="connsiteX6" fmla="*/ 134663 w 164744"/>
              <a:gd name="connsiteY6" fmla="*/ 206100 h 237764"/>
              <a:gd name="connsiteX7" fmla="*/ 137769 w 164744"/>
              <a:gd name="connsiteY7" fmla="*/ 209206 h 237764"/>
              <a:gd name="connsiteX8" fmla="*/ 134663 w 164744"/>
              <a:gd name="connsiteY8" fmla="*/ 212657 h 237764"/>
              <a:gd name="connsiteX9" fmla="*/ 133283 w 164744"/>
              <a:gd name="connsiteY9" fmla="*/ 212657 h 237764"/>
              <a:gd name="connsiteX10" fmla="*/ 133283 w 164744"/>
              <a:gd name="connsiteY10" fmla="*/ 214037 h 237764"/>
              <a:gd name="connsiteX11" fmla="*/ 130177 w 164744"/>
              <a:gd name="connsiteY11" fmla="*/ 217143 h 237764"/>
              <a:gd name="connsiteX12" fmla="*/ 126726 w 164744"/>
              <a:gd name="connsiteY12" fmla="*/ 214037 h 237764"/>
              <a:gd name="connsiteX13" fmla="*/ 126726 w 164744"/>
              <a:gd name="connsiteY13" fmla="*/ 212657 h 237764"/>
              <a:gd name="connsiteX14" fmla="*/ 125345 w 164744"/>
              <a:gd name="connsiteY14" fmla="*/ 212657 h 237764"/>
              <a:gd name="connsiteX15" fmla="*/ 122239 w 164744"/>
              <a:gd name="connsiteY15" fmla="*/ 209206 h 237764"/>
              <a:gd name="connsiteX16" fmla="*/ 125345 w 164744"/>
              <a:gd name="connsiteY16" fmla="*/ 206100 h 237764"/>
              <a:gd name="connsiteX17" fmla="*/ 126726 w 164744"/>
              <a:gd name="connsiteY17" fmla="*/ 206100 h 237764"/>
              <a:gd name="connsiteX18" fmla="*/ 126726 w 164744"/>
              <a:gd name="connsiteY18" fmla="*/ 204719 h 237764"/>
              <a:gd name="connsiteX19" fmla="*/ 130177 w 164744"/>
              <a:gd name="connsiteY19" fmla="*/ 201613 h 237764"/>
              <a:gd name="connsiteX20" fmla="*/ 48380 w 164744"/>
              <a:gd name="connsiteY20" fmla="*/ 199520 h 237764"/>
              <a:gd name="connsiteX21" fmla="*/ 42264 w 164744"/>
              <a:gd name="connsiteY21" fmla="*/ 205654 h 237764"/>
              <a:gd name="connsiteX22" fmla="*/ 42264 w 164744"/>
              <a:gd name="connsiteY22" fmla="*/ 207818 h 237764"/>
              <a:gd name="connsiteX23" fmla="*/ 48380 w 164744"/>
              <a:gd name="connsiteY23" fmla="*/ 214313 h 237764"/>
              <a:gd name="connsiteX24" fmla="*/ 97669 w 164744"/>
              <a:gd name="connsiteY24" fmla="*/ 214313 h 237764"/>
              <a:gd name="connsiteX25" fmla="*/ 104145 w 164744"/>
              <a:gd name="connsiteY25" fmla="*/ 207818 h 237764"/>
              <a:gd name="connsiteX26" fmla="*/ 104145 w 164744"/>
              <a:gd name="connsiteY26" fmla="*/ 205654 h 237764"/>
              <a:gd name="connsiteX27" fmla="*/ 97669 w 164744"/>
              <a:gd name="connsiteY27" fmla="*/ 199520 h 237764"/>
              <a:gd name="connsiteX28" fmla="*/ 47301 w 164744"/>
              <a:gd name="connsiteY28" fmla="*/ 177872 h 237764"/>
              <a:gd name="connsiteX29" fmla="*/ 42264 w 164744"/>
              <a:gd name="connsiteY29" fmla="*/ 183284 h 237764"/>
              <a:gd name="connsiteX30" fmla="*/ 47301 w 164744"/>
              <a:gd name="connsiteY30" fmla="*/ 188696 h 237764"/>
              <a:gd name="connsiteX31" fmla="*/ 98749 w 164744"/>
              <a:gd name="connsiteY31" fmla="*/ 188696 h 237764"/>
              <a:gd name="connsiteX32" fmla="*/ 104145 w 164744"/>
              <a:gd name="connsiteY32" fmla="*/ 183284 h 237764"/>
              <a:gd name="connsiteX33" fmla="*/ 98749 w 164744"/>
              <a:gd name="connsiteY33" fmla="*/ 177872 h 237764"/>
              <a:gd name="connsiteX34" fmla="*/ 10319 w 164744"/>
              <a:gd name="connsiteY34" fmla="*/ 144463 h 237764"/>
              <a:gd name="connsiteX35" fmla="*/ 13521 w 164744"/>
              <a:gd name="connsiteY35" fmla="*/ 148021 h 237764"/>
              <a:gd name="connsiteX36" fmla="*/ 13521 w 164744"/>
              <a:gd name="connsiteY36" fmla="*/ 151223 h 237764"/>
              <a:gd name="connsiteX37" fmla="*/ 17080 w 164744"/>
              <a:gd name="connsiteY37" fmla="*/ 151223 h 237764"/>
              <a:gd name="connsiteX38" fmla="*/ 20282 w 164744"/>
              <a:gd name="connsiteY38" fmla="*/ 154781 h 237764"/>
              <a:gd name="connsiteX39" fmla="*/ 17080 w 164744"/>
              <a:gd name="connsiteY39" fmla="*/ 157984 h 237764"/>
              <a:gd name="connsiteX40" fmla="*/ 13521 w 164744"/>
              <a:gd name="connsiteY40" fmla="*/ 157984 h 237764"/>
              <a:gd name="connsiteX41" fmla="*/ 13521 w 164744"/>
              <a:gd name="connsiteY41" fmla="*/ 161542 h 237764"/>
              <a:gd name="connsiteX42" fmla="*/ 10319 w 164744"/>
              <a:gd name="connsiteY42" fmla="*/ 164744 h 237764"/>
              <a:gd name="connsiteX43" fmla="*/ 7116 w 164744"/>
              <a:gd name="connsiteY43" fmla="*/ 161542 h 237764"/>
              <a:gd name="connsiteX44" fmla="*/ 7116 w 164744"/>
              <a:gd name="connsiteY44" fmla="*/ 157984 h 237764"/>
              <a:gd name="connsiteX45" fmla="*/ 3558 w 164744"/>
              <a:gd name="connsiteY45" fmla="*/ 157984 h 237764"/>
              <a:gd name="connsiteX46" fmla="*/ 0 w 164744"/>
              <a:gd name="connsiteY46" fmla="*/ 154781 h 237764"/>
              <a:gd name="connsiteX47" fmla="*/ 3558 w 164744"/>
              <a:gd name="connsiteY47" fmla="*/ 151223 h 237764"/>
              <a:gd name="connsiteX48" fmla="*/ 7116 w 164744"/>
              <a:gd name="connsiteY48" fmla="*/ 151223 h 237764"/>
              <a:gd name="connsiteX49" fmla="*/ 7116 w 164744"/>
              <a:gd name="connsiteY49" fmla="*/ 148021 h 237764"/>
              <a:gd name="connsiteX50" fmla="*/ 10319 w 164744"/>
              <a:gd name="connsiteY50" fmla="*/ 144463 h 237764"/>
              <a:gd name="connsiteX51" fmla="*/ 67808 w 164744"/>
              <a:gd name="connsiteY51" fmla="*/ 88395 h 237764"/>
              <a:gd name="connsiteX52" fmla="*/ 67808 w 164744"/>
              <a:gd name="connsiteY52" fmla="*/ 167048 h 237764"/>
              <a:gd name="connsiteX53" fmla="*/ 78242 w 164744"/>
              <a:gd name="connsiteY53" fmla="*/ 167048 h 237764"/>
              <a:gd name="connsiteX54" fmla="*/ 78242 w 164744"/>
              <a:gd name="connsiteY54" fmla="*/ 88395 h 237764"/>
              <a:gd name="connsiteX55" fmla="*/ 90834 w 164744"/>
              <a:gd name="connsiteY55" fmla="*/ 69633 h 237764"/>
              <a:gd name="connsiteX56" fmla="*/ 84718 w 164744"/>
              <a:gd name="connsiteY56" fmla="*/ 75767 h 237764"/>
              <a:gd name="connsiteX57" fmla="*/ 90834 w 164744"/>
              <a:gd name="connsiteY57" fmla="*/ 82261 h 237764"/>
              <a:gd name="connsiteX58" fmla="*/ 96950 w 164744"/>
              <a:gd name="connsiteY58" fmla="*/ 75767 h 237764"/>
              <a:gd name="connsiteX59" fmla="*/ 90834 w 164744"/>
              <a:gd name="connsiteY59" fmla="*/ 69633 h 237764"/>
              <a:gd name="connsiteX60" fmla="*/ 55216 w 164744"/>
              <a:gd name="connsiteY60" fmla="*/ 69633 h 237764"/>
              <a:gd name="connsiteX61" fmla="*/ 49100 w 164744"/>
              <a:gd name="connsiteY61" fmla="*/ 75767 h 237764"/>
              <a:gd name="connsiteX62" fmla="*/ 55216 w 164744"/>
              <a:gd name="connsiteY62" fmla="*/ 82261 h 237764"/>
              <a:gd name="connsiteX63" fmla="*/ 61332 w 164744"/>
              <a:gd name="connsiteY63" fmla="*/ 75767 h 237764"/>
              <a:gd name="connsiteX64" fmla="*/ 55216 w 164744"/>
              <a:gd name="connsiteY64" fmla="*/ 69633 h 237764"/>
              <a:gd name="connsiteX65" fmla="*/ 72845 w 164744"/>
              <a:gd name="connsiteY65" fmla="*/ 6494 h 237764"/>
              <a:gd name="connsiteX66" fmla="*/ 27514 w 164744"/>
              <a:gd name="connsiteY66" fmla="*/ 29224 h 237764"/>
              <a:gd name="connsiteX67" fmla="*/ 20678 w 164744"/>
              <a:gd name="connsiteY67" fmla="*/ 66386 h 237764"/>
              <a:gd name="connsiteX68" fmla="*/ 54137 w 164744"/>
              <a:gd name="connsiteY68" fmla="*/ 167048 h 237764"/>
              <a:gd name="connsiteX69" fmla="*/ 61332 w 164744"/>
              <a:gd name="connsiteY69" fmla="*/ 167048 h 237764"/>
              <a:gd name="connsiteX70" fmla="*/ 61332 w 164744"/>
              <a:gd name="connsiteY70" fmla="*/ 88395 h 237764"/>
              <a:gd name="connsiteX71" fmla="*/ 56655 w 164744"/>
              <a:gd name="connsiteY71" fmla="*/ 88395 h 237764"/>
              <a:gd name="connsiteX72" fmla="*/ 55216 w 164744"/>
              <a:gd name="connsiteY72" fmla="*/ 88395 h 237764"/>
              <a:gd name="connsiteX73" fmla="*/ 42624 w 164744"/>
              <a:gd name="connsiteY73" fmla="*/ 75767 h 237764"/>
              <a:gd name="connsiteX74" fmla="*/ 55216 w 164744"/>
              <a:gd name="connsiteY74" fmla="*/ 63500 h 237764"/>
              <a:gd name="connsiteX75" fmla="*/ 67808 w 164744"/>
              <a:gd name="connsiteY75" fmla="*/ 75767 h 237764"/>
              <a:gd name="connsiteX76" fmla="*/ 67808 w 164744"/>
              <a:gd name="connsiteY76" fmla="*/ 82261 h 237764"/>
              <a:gd name="connsiteX77" fmla="*/ 78242 w 164744"/>
              <a:gd name="connsiteY77" fmla="*/ 82261 h 237764"/>
              <a:gd name="connsiteX78" fmla="*/ 78242 w 164744"/>
              <a:gd name="connsiteY78" fmla="*/ 75767 h 237764"/>
              <a:gd name="connsiteX79" fmla="*/ 90834 w 164744"/>
              <a:gd name="connsiteY79" fmla="*/ 63500 h 237764"/>
              <a:gd name="connsiteX80" fmla="*/ 103426 w 164744"/>
              <a:gd name="connsiteY80" fmla="*/ 75767 h 237764"/>
              <a:gd name="connsiteX81" fmla="*/ 90834 w 164744"/>
              <a:gd name="connsiteY81" fmla="*/ 88395 h 237764"/>
              <a:gd name="connsiteX82" fmla="*/ 84718 w 164744"/>
              <a:gd name="connsiteY82" fmla="*/ 88395 h 237764"/>
              <a:gd name="connsiteX83" fmla="*/ 84718 w 164744"/>
              <a:gd name="connsiteY83" fmla="*/ 167048 h 237764"/>
              <a:gd name="connsiteX84" fmla="*/ 91913 w 164744"/>
              <a:gd name="connsiteY84" fmla="*/ 167048 h 237764"/>
              <a:gd name="connsiteX85" fmla="*/ 125372 w 164744"/>
              <a:gd name="connsiteY85" fmla="*/ 66386 h 237764"/>
              <a:gd name="connsiteX86" fmla="*/ 118176 w 164744"/>
              <a:gd name="connsiteY86" fmla="*/ 27059 h 237764"/>
              <a:gd name="connsiteX87" fmla="*/ 72845 w 164744"/>
              <a:gd name="connsiteY87" fmla="*/ 6494 h 237764"/>
              <a:gd name="connsiteX88" fmla="*/ 150457 w 164744"/>
              <a:gd name="connsiteY88" fmla="*/ 0 h 237764"/>
              <a:gd name="connsiteX89" fmla="*/ 154028 w 164744"/>
              <a:gd name="connsiteY89" fmla="*/ 3572 h 237764"/>
              <a:gd name="connsiteX90" fmla="*/ 154028 w 164744"/>
              <a:gd name="connsiteY90" fmla="*/ 10715 h 237764"/>
              <a:gd name="connsiteX91" fmla="*/ 161172 w 164744"/>
              <a:gd name="connsiteY91" fmla="*/ 10715 h 237764"/>
              <a:gd name="connsiteX92" fmla="*/ 164744 w 164744"/>
              <a:gd name="connsiteY92" fmla="*/ 13930 h 237764"/>
              <a:gd name="connsiteX93" fmla="*/ 161172 w 164744"/>
              <a:gd name="connsiteY93" fmla="*/ 17502 h 237764"/>
              <a:gd name="connsiteX94" fmla="*/ 154028 w 164744"/>
              <a:gd name="connsiteY94" fmla="*/ 17502 h 237764"/>
              <a:gd name="connsiteX95" fmla="*/ 154028 w 164744"/>
              <a:gd name="connsiteY95" fmla="*/ 25003 h 237764"/>
              <a:gd name="connsiteX96" fmla="*/ 150457 w 164744"/>
              <a:gd name="connsiteY96" fmla="*/ 28218 h 237764"/>
              <a:gd name="connsiteX97" fmla="*/ 147242 w 164744"/>
              <a:gd name="connsiteY97" fmla="*/ 25003 h 237764"/>
              <a:gd name="connsiteX98" fmla="*/ 147242 w 164744"/>
              <a:gd name="connsiteY98" fmla="*/ 17502 h 237764"/>
              <a:gd name="connsiteX99" fmla="*/ 139741 w 164744"/>
              <a:gd name="connsiteY99" fmla="*/ 17502 h 237764"/>
              <a:gd name="connsiteX100" fmla="*/ 136526 w 164744"/>
              <a:gd name="connsiteY100" fmla="*/ 13930 h 237764"/>
              <a:gd name="connsiteX101" fmla="*/ 139741 w 164744"/>
              <a:gd name="connsiteY101" fmla="*/ 10715 h 237764"/>
              <a:gd name="connsiteX102" fmla="*/ 147242 w 164744"/>
              <a:gd name="connsiteY102" fmla="*/ 10715 h 237764"/>
              <a:gd name="connsiteX103" fmla="*/ 147242 w 164744"/>
              <a:gd name="connsiteY103" fmla="*/ 3572 h 237764"/>
              <a:gd name="connsiteX104" fmla="*/ 150457 w 164744"/>
              <a:gd name="connsiteY104" fmla="*/ 0 h 237764"/>
              <a:gd name="connsiteX105" fmla="*/ 72845 w 164744"/>
              <a:gd name="connsiteY105" fmla="*/ 0 h 237764"/>
              <a:gd name="connsiteX106" fmla="*/ 123214 w 164744"/>
              <a:gd name="connsiteY106" fmla="*/ 23091 h 237764"/>
              <a:gd name="connsiteX107" fmla="*/ 131488 w 164744"/>
              <a:gd name="connsiteY107" fmla="*/ 68190 h 237764"/>
              <a:gd name="connsiteX108" fmla="*/ 97310 w 164744"/>
              <a:gd name="connsiteY108" fmla="*/ 171378 h 237764"/>
              <a:gd name="connsiteX109" fmla="*/ 98749 w 164744"/>
              <a:gd name="connsiteY109" fmla="*/ 171378 h 237764"/>
              <a:gd name="connsiteX110" fmla="*/ 110621 w 164744"/>
              <a:gd name="connsiteY110" fmla="*/ 183284 h 237764"/>
              <a:gd name="connsiteX111" fmla="*/ 103426 w 164744"/>
              <a:gd name="connsiteY111" fmla="*/ 194108 h 237764"/>
              <a:gd name="connsiteX112" fmla="*/ 110621 w 164744"/>
              <a:gd name="connsiteY112" fmla="*/ 205654 h 237764"/>
              <a:gd name="connsiteX113" fmla="*/ 110621 w 164744"/>
              <a:gd name="connsiteY113" fmla="*/ 207818 h 237764"/>
              <a:gd name="connsiteX114" fmla="*/ 97669 w 164744"/>
              <a:gd name="connsiteY114" fmla="*/ 220807 h 237764"/>
              <a:gd name="connsiteX115" fmla="*/ 96590 w 164744"/>
              <a:gd name="connsiteY115" fmla="*/ 223333 h 237764"/>
              <a:gd name="connsiteX116" fmla="*/ 72845 w 164744"/>
              <a:gd name="connsiteY116" fmla="*/ 237764 h 237764"/>
              <a:gd name="connsiteX117" fmla="*/ 48380 w 164744"/>
              <a:gd name="connsiteY117" fmla="*/ 220807 h 237764"/>
              <a:gd name="connsiteX118" fmla="*/ 35429 w 164744"/>
              <a:gd name="connsiteY118" fmla="*/ 207818 h 237764"/>
              <a:gd name="connsiteX119" fmla="*/ 35429 w 164744"/>
              <a:gd name="connsiteY119" fmla="*/ 205654 h 237764"/>
              <a:gd name="connsiteX120" fmla="*/ 42624 w 164744"/>
              <a:gd name="connsiteY120" fmla="*/ 194108 h 237764"/>
              <a:gd name="connsiteX121" fmla="*/ 35429 w 164744"/>
              <a:gd name="connsiteY121" fmla="*/ 183284 h 237764"/>
              <a:gd name="connsiteX122" fmla="*/ 47301 w 164744"/>
              <a:gd name="connsiteY122" fmla="*/ 171378 h 237764"/>
              <a:gd name="connsiteX123" fmla="*/ 48380 w 164744"/>
              <a:gd name="connsiteY123" fmla="*/ 171378 h 237764"/>
              <a:gd name="connsiteX124" fmla="*/ 14202 w 164744"/>
              <a:gd name="connsiteY124" fmla="*/ 68551 h 237764"/>
              <a:gd name="connsiteX125" fmla="*/ 22117 w 164744"/>
              <a:gd name="connsiteY125" fmla="*/ 25616 h 237764"/>
              <a:gd name="connsiteX126" fmla="*/ 72845 w 164744"/>
              <a:gd name="connsiteY126" fmla="*/ 0 h 23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164744" h="237764">
                <a:moveTo>
                  <a:pt x="55216" y="220807"/>
                </a:moveTo>
                <a:cubicBezTo>
                  <a:pt x="58814" y="226941"/>
                  <a:pt x="65650" y="231270"/>
                  <a:pt x="72845" y="231270"/>
                </a:cubicBezTo>
                <a:cubicBezTo>
                  <a:pt x="80400" y="231270"/>
                  <a:pt x="86876" y="227301"/>
                  <a:pt x="90474" y="220807"/>
                </a:cubicBezTo>
                <a:close/>
                <a:moveTo>
                  <a:pt x="130177" y="201613"/>
                </a:moveTo>
                <a:cubicBezTo>
                  <a:pt x="131902" y="201613"/>
                  <a:pt x="133283" y="202994"/>
                  <a:pt x="133283" y="204719"/>
                </a:cubicBezTo>
                <a:lnTo>
                  <a:pt x="133283" y="206100"/>
                </a:lnTo>
                <a:lnTo>
                  <a:pt x="134663" y="206100"/>
                </a:lnTo>
                <a:cubicBezTo>
                  <a:pt x="136389" y="206100"/>
                  <a:pt x="137769" y="207480"/>
                  <a:pt x="137769" y="209206"/>
                </a:cubicBezTo>
                <a:cubicBezTo>
                  <a:pt x="137769" y="210931"/>
                  <a:pt x="136389" y="212657"/>
                  <a:pt x="134663" y="212657"/>
                </a:cubicBezTo>
                <a:lnTo>
                  <a:pt x="133283" y="212657"/>
                </a:lnTo>
                <a:lnTo>
                  <a:pt x="133283" y="214037"/>
                </a:lnTo>
                <a:cubicBezTo>
                  <a:pt x="133283" y="215763"/>
                  <a:pt x="131902" y="217143"/>
                  <a:pt x="130177" y="217143"/>
                </a:cubicBezTo>
                <a:cubicBezTo>
                  <a:pt x="128451" y="217143"/>
                  <a:pt x="126726" y="215763"/>
                  <a:pt x="126726" y="214037"/>
                </a:cubicBezTo>
                <a:lnTo>
                  <a:pt x="126726" y="212657"/>
                </a:lnTo>
                <a:lnTo>
                  <a:pt x="125345" y="212657"/>
                </a:lnTo>
                <a:cubicBezTo>
                  <a:pt x="123620" y="212657"/>
                  <a:pt x="122239" y="210931"/>
                  <a:pt x="122239" y="209206"/>
                </a:cubicBezTo>
                <a:cubicBezTo>
                  <a:pt x="122239" y="207480"/>
                  <a:pt x="123620" y="206100"/>
                  <a:pt x="125345" y="206100"/>
                </a:cubicBezTo>
                <a:lnTo>
                  <a:pt x="126726" y="206100"/>
                </a:lnTo>
                <a:lnTo>
                  <a:pt x="126726" y="204719"/>
                </a:lnTo>
                <a:cubicBezTo>
                  <a:pt x="126726" y="202994"/>
                  <a:pt x="128451" y="201613"/>
                  <a:pt x="130177" y="201613"/>
                </a:cubicBezTo>
                <a:close/>
                <a:moveTo>
                  <a:pt x="48380" y="199520"/>
                </a:moveTo>
                <a:cubicBezTo>
                  <a:pt x="45142" y="199520"/>
                  <a:pt x="42264" y="202046"/>
                  <a:pt x="42264" y="205654"/>
                </a:cubicBezTo>
                <a:lnTo>
                  <a:pt x="42264" y="207818"/>
                </a:lnTo>
                <a:cubicBezTo>
                  <a:pt x="42264" y="211426"/>
                  <a:pt x="45142" y="214313"/>
                  <a:pt x="48380" y="214313"/>
                </a:cubicBezTo>
                <a:lnTo>
                  <a:pt x="97669" y="214313"/>
                </a:lnTo>
                <a:cubicBezTo>
                  <a:pt x="100907" y="214313"/>
                  <a:pt x="104145" y="211426"/>
                  <a:pt x="104145" y="207818"/>
                </a:cubicBezTo>
                <a:lnTo>
                  <a:pt x="104145" y="205654"/>
                </a:lnTo>
                <a:cubicBezTo>
                  <a:pt x="104145" y="202046"/>
                  <a:pt x="100907" y="199520"/>
                  <a:pt x="97669" y="199520"/>
                </a:cubicBezTo>
                <a:close/>
                <a:moveTo>
                  <a:pt x="47301" y="177872"/>
                </a:moveTo>
                <a:cubicBezTo>
                  <a:pt x="44423" y="177872"/>
                  <a:pt x="42264" y="180397"/>
                  <a:pt x="42264" y="183284"/>
                </a:cubicBezTo>
                <a:cubicBezTo>
                  <a:pt x="42264" y="186170"/>
                  <a:pt x="44423" y="188696"/>
                  <a:pt x="47301" y="188696"/>
                </a:cubicBezTo>
                <a:lnTo>
                  <a:pt x="98749" y="188696"/>
                </a:lnTo>
                <a:cubicBezTo>
                  <a:pt x="101627" y="188696"/>
                  <a:pt x="104145" y="186170"/>
                  <a:pt x="104145" y="183284"/>
                </a:cubicBezTo>
                <a:cubicBezTo>
                  <a:pt x="104145" y="180397"/>
                  <a:pt x="101627" y="177872"/>
                  <a:pt x="98749" y="177872"/>
                </a:cubicBezTo>
                <a:close/>
                <a:moveTo>
                  <a:pt x="10319" y="144463"/>
                </a:moveTo>
                <a:cubicBezTo>
                  <a:pt x="12098" y="144463"/>
                  <a:pt x="13521" y="145886"/>
                  <a:pt x="13521" y="148021"/>
                </a:cubicBezTo>
                <a:lnTo>
                  <a:pt x="13521" y="151223"/>
                </a:lnTo>
                <a:lnTo>
                  <a:pt x="17080" y="151223"/>
                </a:lnTo>
                <a:cubicBezTo>
                  <a:pt x="19215" y="151223"/>
                  <a:pt x="20282" y="153002"/>
                  <a:pt x="20282" y="154781"/>
                </a:cubicBezTo>
                <a:cubicBezTo>
                  <a:pt x="20282" y="156560"/>
                  <a:pt x="19215" y="157984"/>
                  <a:pt x="17080" y="157984"/>
                </a:cubicBezTo>
                <a:lnTo>
                  <a:pt x="13521" y="157984"/>
                </a:lnTo>
                <a:lnTo>
                  <a:pt x="13521" y="161542"/>
                </a:lnTo>
                <a:cubicBezTo>
                  <a:pt x="13521" y="163321"/>
                  <a:pt x="12098" y="164744"/>
                  <a:pt x="10319" y="164744"/>
                </a:cubicBezTo>
                <a:cubicBezTo>
                  <a:pt x="8540" y="164744"/>
                  <a:pt x="7116" y="163321"/>
                  <a:pt x="7116" y="161542"/>
                </a:cubicBezTo>
                <a:lnTo>
                  <a:pt x="7116" y="157984"/>
                </a:lnTo>
                <a:lnTo>
                  <a:pt x="3558" y="157984"/>
                </a:lnTo>
                <a:cubicBezTo>
                  <a:pt x="1423" y="157984"/>
                  <a:pt x="0" y="156560"/>
                  <a:pt x="0" y="154781"/>
                </a:cubicBezTo>
                <a:cubicBezTo>
                  <a:pt x="0" y="153002"/>
                  <a:pt x="1423" y="151223"/>
                  <a:pt x="3558" y="151223"/>
                </a:cubicBezTo>
                <a:lnTo>
                  <a:pt x="7116" y="151223"/>
                </a:lnTo>
                <a:lnTo>
                  <a:pt x="7116" y="148021"/>
                </a:lnTo>
                <a:cubicBezTo>
                  <a:pt x="7116" y="145886"/>
                  <a:pt x="8540" y="144463"/>
                  <a:pt x="10319" y="144463"/>
                </a:cubicBezTo>
                <a:close/>
                <a:moveTo>
                  <a:pt x="67808" y="88395"/>
                </a:moveTo>
                <a:lnTo>
                  <a:pt x="67808" y="167048"/>
                </a:lnTo>
                <a:lnTo>
                  <a:pt x="78242" y="167048"/>
                </a:lnTo>
                <a:lnTo>
                  <a:pt x="78242" y="88395"/>
                </a:lnTo>
                <a:close/>
                <a:moveTo>
                  <a:pt x="90834" y="69633"/>
                </a:moveTo>
                <a:cubicBezTo>
                  <a:pt x="87596" y="69633"/>
                  <a:pt x="84718" y="72880"/>
                  <a:pt x="84718" y="75767"/>
                </a:cubicBezTo>
                <a:cubicBezTo>
                  <a:pt x="84718" y="79375"/>
                  <a:pt x="87596" y="82261"/>
                  <a:pt x="90834" y="82261"/>
                </a:cubicBezTo>
                <a:cubicBezTo>
                  <a:pt x="94431" y="82261"/>
                  <a:pt x="96950" y="79375"/>
                  <a:pt x="96950" y="75767"/>
                </a:cubicBezTo>
                <a:cubicBezTo>
                  <a:pt x="96950" y="72880"/>
                  <a:pt x="94431" y="69633"/>
                  <a:pt x="90834" y="69633"/>
                </a:cubicBezTo>
                <a:close/>
                <a:moveTo>
                  <a:pt x="55216" y="69633"/>
                </a:moveTo>
                <a:cubicBezTo>
                  <a:pt x="51618" y="69633"/>
                  <a:pt x="49100" y="72880"/>
                  <a:pt x="49100" y="75767"/>
                </a:cubicBezTo>
                <a:cubicBezTo>
                  <a:pt x="49100" y="79375"/>
                  <a:pt x="51618" y="82261"/>
                  <a:pt x="55216" y="82261"/>
                </a:cubicBezTo>
                <a:cubicBezTo>
                  <a:pt x="58454" y="82261"/>
                  <a:pt x="61332" y="79375"/>
                  <a:pt x="61332" y="75767"/>
                </a:cubicBezTo>
                <a:cubicBezTo>
                  <a:pt x="61332" y="72880"/>
                  <a:pt x="58454" y="69633"/>
                  <a:pt x="55216" y="69633"/>
                </a:cubicBezTo>
                <a:close/>
                <a:moveTo>
                  <a:pt x="72845" y="6494"/>
                </a:moveTo>
                <a:cubicBezTo>
                  <a:pt x="54856" y="6494"/>
                  <a:pt x="37587" y="14792"/>
                  <a:pt x="27514" y="29224"/>
                </a:cubicBezTo>
                <a:cubicBezTo>
                  <a:pt x="18879" y="40770"/>
                  <a:pt x="16361" y="54480"/>
                  <a:pt x="20678" y="66386"/>
                </a:cubicBezTo>
                <a:cubicBezTo>
                  <a:pt x="31831" y="100301"/>
                  <a:pt x="50179" y="155142"/>
                  <a:pt x="54137" y="167048"/>
                </a:cubicBezTo>
                <a:lnTo>
                  <a:pt x="61332" y="167048"/>
                </a:lnTo>
                <a:lnTo>
                  <a:pt x="61332" y="88395"/>
                </a:lnTo>
                <a:lnTo>
                  <a:pt x="56655" y="88395"/>
                </a:lnTo>
                <a:cubicBezTo>
                  <a:pt x="55936" y="88395"/>
                  <a:pt x="55576" y="88395"/>
                  <a:pt x="55216" y="88395"/>
                </a:cubicBezTo>
                <a:cubicBezTo>
                  <a:pt x="48021" y="88395"/>
                  <a:pt x="42624" y="82983"/>
                  <a:pt x="42624" y="75767"/>
                </a:cubicBezTo>
                <a:cubicBezTo>
                  <a:pt x="42624" y="68912"/>
                  <a:pt x="48021" y="63500"/>
                  <a:pt x="55216" y="63500"/>
                </a:cubicBezTo>
                <a:cubicBezTo>
                  <a:pt x="62052" y="63500"/>
                  <a:pt x="67808" y="68912"/>
                  <a:pt x="67808" y="75767"/>
                </a:cubicBezTo>
                <a:lnTo>
                  <a:pt x="67808" y="82261"/>
                </a:lnTo>
                <a:lnTo>
                  <a:pt x="78242" y="82261"/>
                </a:lnTo>
                <a:lnTo>
                  <a:pt x="78242" y="75767"/>
                </a:lnTo>
                <a:cubicBezTo>
                  <a:pt x="78242" y="68912"/>
                  <a:pt x="83998" y="63500"/>
                  <a:pt x="90834" y="63500"/>
                </a:cubicBezTo>
                <a:cubicBezTo>
                  <a:pt x="97669" y="63500"/>
                  <a:pt x="103426" y="68912"/>
                  <a:pt x="103426" y="75767"/>
                </a:cubicBezTo>
                <a:cubicBezTo>
                  <a:pt x="103426" y="82983"/>
                  <a:pt x="97669" y="88395"/>
                  <a:pt x="90834" y="88395"/>
                </a:cubicBezTo>
                <a:lnTo>
                  <a:pt x="84718" y="88395"/>
                </a:lnTo>
                <a:lnTo>
                  <a:pt x="84718" y="167048"/>
                </a:lnTo>
                <a:lnTo>
                  <a:pt x="91913" y="167048"/>
                </a:lnTo>
                <a:cubicBezTo>
                  <a:pt x="96230" y="155503"/>
                  <a:pt x="115298" y="100301"/>
                  <a:pt x="125372" y="66386"/>
                </a:cubicBezTo>
                <a:cubicBezTo>
                  <a:pt x="129330" y="53037"/>
                  <a:pt x="126452" y="38244"/>
                  <a:pt x="118176" y="27059"/>
                </a:cubicBezTo>
                <a:cubicBezTo>
                  <a:pt x="108103" y="13710"/>
                  <a:pt x="91913" y="6494"/>
                  <a:pt x="72845" y="6494"/>
                </a:cubicBezTo>
                <a:close/>
                <a:moveTo>
                  <a:pt x="150457" y="0"/>
                </a:moveTo>
                <a:cubicBezTo>
                  <a:pt x="152242" y="0"/>
                  <a:pt x="154028" y="1786"/>
                  <a:pt x="154028" y="3572"/>
                </a:cubicBezTo>
                <a:lnTo>
                  <a:pt x="154028" y="10715"/>
                </a:lnTo>
                <a:lnTo>
                  <a:pt x="161172" y="10715"/>
                </a:lnTo>
                <a:cubicBezTo>
                  <a:pt x="162958" y="10715"/>
                  <a:pt x="164744" y="12501"/>
                  <a:pt x="164744" y="13930"/>
                </a:cubicBezTo>
                <a:cubicBezTo>
                  <a:pt x="164744" y="16073"/>
                  <a:pt x="162958" y="17502"/>
                  <a:pt x="161172" y="17502"/>
                </a:cubicBezTo>
                <a:lnTo>
                  <a:pt x="154028" y="17502"/>
                </a:lnTo>
                <a:lnTo>
                  <a:pt x="154028" y="25003"/>
                </a:lnTo>
                <a:cubicBezTo>
                  <a:pt x="154028" y="26789"/>
                  <a:pt x="152242" y="28218"/>
                  <a:pt x="150457" y="28218"/>
                </a:cubicBezTo>
                <a:cubicBezTo>
                  <a:pt x="148671" y="28218"/>
                  <a:pt x="147242" y="26789"/>
                  <a:pt x="147242" y="25003"/>
                </a:cubicBezTo>
                <a:lnTo>
                  <a:pt x="147242" y="17502"/>
                </a:lnTo>
                <a:lnTo>
                  <a:pt x="139741" y="17502"/>
                </a:lnTo>
                <a:cubicBezTo>
                  <a:pt x="137955" y="17502"/>
                  <a:pt x="136526" y="16073"/>
                  <a:pt x="136526" y="13930"/>
                </a:cubicBezTo>
                <a:cubicBezTo>
                  <a:pt x="136526" y="12501"/>
                  <a:pt x="137955" y="10715"/>
                  <a:pt x="139741" y="10715"/>
                </a:cubicBezTo>
                <a:lnTo>
                  <a:pt x="147242" y="10715"/>
                </a:lnTo>
                <a:lnTo>
                  <a:pt x="147242" y="3572"/>
                </a:lnTo>
                <a:cubicBezTo>
                  <a:pt x="147242" y="1786"/>
                  <a:pt x="148671" y="0"/>
                  <a:pt x="150457" y="0"/>
                </a:cubicBezTo>
                <a:close/>
                <a:moveTo>
                  <a:pt x="72845" y="0"/>
                </a:moveTo>
                <a:cubicBezTo>
                  <a:pt x="94431" y="0"/>
                  <a:pt x="112060" y="7937"/>
                  <a:pt x="123214" y="23091"/>
                </a:cubicBezTo>
                <a:cubicBezTo>
                  <a:pt x="132928" y="36079"/>
                  <a:pt x="136165" y="53037"/>
                  <a:pt x="131488" y="68190"/>
                </a:cubicBezTo>
                <a:cubicBezTo>
                  <a:pt x="120695" y="106074"/>
                  <a:pt x="98389" y="168852"/>
                  <a:pt x="97310" y="171378"/>
                </a:cubicBezTo>
                <a:lnTo>
                  <a:pt x="98749" y="171378"/>
                </a:lnTo>
                <a:cubicBezTo>
                  <a:pt x="105224" y="171378"/>
                  <a:pt x="110621" y="176790"/>
                  <a:pt x="110621" y="183284"/>
                </a:cubicBezTo>
                <a:cubicBezTo>
                  <a:pt x="110621" y="187974"/>
                  <a:pt x="107383" y="192304"/>
                  <a:pt x="103426" y="194108"/>
                </a:cubicBezTo>
                <a:cubicBezTo>
                  <a:pt x="107383" y="196272"/>
                  <a:pt x="110621" y="200602"/>
                  <a:pt x="110621" y="205654"/>
                </a:cubicBezTo>
                <a:lnTo>
                  <a:pt x="110621" y="207818"/>
                </a:lnTo>
                <a:cubicBezTo>
                  <a:pt x="110621" y="215034"/>
                  <a:pt x="104865" y="220807"/>
                  <a:pt x="97669" y="220807"/>
                </a:cubicBezTo>
                <a:cubicBezTo>
                  <a:pt x="97669" y="221529"/>
                  <a:pt x="96950" y="222611"/>
                  <a:pt x="96590" y="223333"/>
                </a:cubicBezTo>
                <a:cubicBezTo>
                  <a:pt x="91913" y="232353"/>
                  <a:pt x="82919" y="237764"/>
                  <a:pt x="72845" y="237764"/>
                </a:cubicBezTo>
                <a:cubicBezTo>
                  <a:pt x="62052" y="237764"/>
                  <a:pt x="51978" y="230909"/>
                  <a:pt x="48380" y="220807"/>
                </a:cubicBezTo>
                <a:cubicBezTo>
                  <a:pt x="41185" y="220807"/>
                  <a:pt x="35429" y="215034"/>
                  <a:pt x="35429" y="207818"/>
                </a:cubicBezTo>
                <a:lnTo>
                  <a:pt x="35429" y="205654"/>
                </a:lnTo>
                <a:cubicBezTo>
                  <a:pt x="35429" y="200602"/>
                  <a:pt x="38307" y="196272"/>
                  <a:pt x="42624" y="194108"/>
                </a:cubicBezTo>
                <a:cubicBezTo>
                  <a:pt x="38667" y="192304"/>
                  <a:pt x="35429" y="187974"/>
                  <a:pt x="35429" y="183284"/>
                </a:cubicBezTo>
                <a:cubicBezTo>
                  <a:pt x="35429" y="176790"/>
                  <a:pt x="40825" y="171378"/>
                  <a:pt x="47301" y="171378"/>
                </a:cubicBezTo>
                <a:lnTo>
                  <a:pt x="48380" y="171378"/>
                </a:lnTo>
                <a:cubicBezTo>
                  <a:pt x="48021" y="169934"/>
                  <a:pt x="26794" y="106434"/>
                  <a:pt x="14202" y="68551"/>
                </a:cubicBezTo>
                <a:cubicBezTo>
                  <a:pt x="9525" y="54480"/>
                  <a:pt x="12403" y="38966"/>
                  <a:pt x="22117" y="25616"/>
                </a:cubicBezTo>
                <a:cubicBezTo>
                  <a:pt x="33630" y="9380"/>
                  <a:pt x="52698" y="0"/>
                  <a:pt x="72845" y="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chemeClr val="bg1"/>
            </a:solidFill>
          </a:ln>
          <a:effectLst/>
        </p:spPr>
        <p:txBody>
          <a:bodyPr wrap="square" anchor="ctr">
            <a:noAutofit/>
          </a:bodyPr>
          <a:lstStyle/>
          <a:p>
            <a:endParaRPr lang="en-US" sz="1323" dirty="0">
              <a:latin typeface="Oswald" pitchFamily="2" charset="77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C90A615-2F72-46A1-9CAC-F578BEF0CA3D}"/>
              </a:ext>
            </a:extLst>
          </p:cNvPr>
          <p:cNvSpPr/>
          <p:nvPr/>
        </p:nvSpPr>
        <p:spPr>
          <a:xfrm>
            <a:off x="224407" y="967409"/>
            <a:ext cx="84841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i="1" dirty="0">
                <a:solidFill>
                  <a:schemeClr val="accent2">
                    <a:lumMod val="25000"/>
                  </a:schemeClr>
                </a:solidFill>
                <a:latin typeface="+mn-lt"/>
              </a:rPr>
              <a:t>Цель федерального проекта:  </a:t>
            </a:r>
            <a:r>
              <a:rPr lang="ru-RU" sz="1200" dirty="0">
                <a:solidFill>
                  <a:srgbClr val="000000"/>
                </a:solidFill>
                <a:latin typeface="+mn-lt"/>
              </a:rPr>
              <a:t>разработка, апробация и внедрение образовательной технологии по автоматизированному конструированию экспериментальных образовательных программ, направленных на создание новой гибкой модели системы подготовки квалифицированных кадров, отвечающей скорости технологизации отраслей экономики в рамках комплексной реструктуризации системы среднего профессионального образования.</a:t>
            </a:r>
            <a:endParaRPr lang="ru-RU" sz="1200" dirty="0">
              <a:latin typeface="+mn-lt"/>
            </a:endParaRPr>
          </a:p>
        </p:txBody>
      </p:sp>
      <p:sp>
        <p:nvSpPr>
          <p:cNvPr id="48" name="Заголовок 1">
            <a:extLst>
              <a:ext uri="{FF2B5EF4-FFF2-40B4-BE49-F238E27FC236}">
                <a16:creationId xmlns:a16="http://schemas.microsoft.com/office/drawing/2014/main" id="{465B4D8F-406B-4785-B27F-C6748B909359}"/>
              </a:ext>
            </a:extLst>
          </p:cNvPr>
          <p:cNvSpPr txBox="1">
            <a:spLocks/>
          </p:cNvSpPr>
          <p:nvPr/>
        </p:nvSpPr>
        <p:spPr>
          <a:xfrm>
            <a:off x="36417" y="128955"/>
            <a:ext cx="8300705" cy="668945"/>
          </a:xfrm>
          <a:prstGeom prst="rect">
            <a:avLst/>
          </a:prstGeom>
        </p:spPr>
        <p:txBody>
          <a:bodyPr/>
          <a:lstStyle>
            <a:lvl1pPr algn="l" defTabSz="895350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 sz="19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2pPr>
            <a:lvl3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3pPr>
            <a:lvl4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4pPr>
            <a:lvl5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5pPr>
            <a:lvl6pPr marL="4572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6pPr>
            <a:lvl7pPr marL="9144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7pPr>
            <a:lvl8pPr marL="13716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8pPr>
            <a:lvl9pPr marL="18288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1800" kern="0" dirty="0"/>
              <a:t>Общие параметры  реализации </a:t>
            </a:r>
          </a:p>
          <a:p>
            <a:r>
              <a:rPr lang="ru-RU" sz="1800" kern="0" dirty="0"/>
              <a:t>федерального проекта «ПРОФЕССИОНАЛИТЕТ»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D617638-0E89-442C-8280-7AE237CA1FFF}"/>
              </a:ext>
            </a:extLst>
          </p:cNvPr>
          <p:cNvSpPr txBox="1"/>
          <p:nvPr/>
        </p:nvSpPr>
        <p:spPr>
          <a:xfrm>
            <a:off x="-28637" y="6319641"/>
            <a:ext cx="889891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050" u="none" strike="noStrike" spc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- Постановление Правительства от 16 марта 2022 г. № 387 «О проведении эксперимента по разработке, апробации и внедрению новой образовательной технологии конструирования образовательных программ среднего профессионального образования в рамках ФП «Профессионалитет»</a:t>
            </a: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66160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0891">
            <a:extLst>
              <a:ext uri="{FF2B5EF4-FFF2-40B4-BE49-F238E27FC236}">
                <a16:creationId xmlns:a16="http://schemas.microsoft.com/office/drawing/2014/main" id="{44F5B151-9F1F-4BD0-B1B2-0A12F7DC084B}"/>
              </a:ext>
            </a:extLst>
          </p:cNvPr>
          <p:cNvSpPr/>
          <p:nvPr/>
        </p:nvSpPr>
        <p:spPr>
          <a:xfrm>
            <a:off x="334433" y="1098674"/>
            <a:ext cx="3086286" cy="301632"/>
          </a:xfrm>
          <a:prstGeom prst="roundRect">
            <a:avLst>
              <a:gd name="adj" fmla="val 29910"/>
            </a:avLst>
          </a:prstGeom>
          <a:solidFill>
            <a:schemeClr val="bg2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defTabSz="896112">
              <a:defRPr/>
            </a:pPr>
            <a:endParaRPr sz="1824" kern="0" dirty="0">
              <a:solidFill>
                <a:srgbClr val="000000"/>
              </a:solidFill>
              <a:latin typeface="Lato Light" panose="020F0502020204030203" pitchFamily="34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F46D3A4-5B1F-48BF-BF2F-1270F2AE7E73}"/>
              </a:ext>
            </a:extLst>
          </p:cNvPr>
          <p:cNvSpPr txBox="1">
            <a:spLocks/>
          </p:cNvSpPr>
          <p:nvPr/>
        </p:nvSpPr>
        <p:spPr>
          <a:xfrm>
            <a:off x="301634" y="1440898"/>
            <a:ext cx="3680532" cy="174328"/>
          </a:xfrm>
          <a:prstGeom prst="rect">
            <a:avLst/>
          </a:prstGeom>
        </p:spPr>
        <p:txBody>
          <a:bodyPr vert="horz" wrap="square" lIns="32943" tIns="16471" rIns="32943" bIns="16471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4706" indent="-164706" algn="just">
              <a:lnSpc>
                <a:spcPts val="1081"/>
              </a:lnSpc>
              <a:buFont typeface="Arial" panose="020B0604020202020204" pitchFamily="34" charset="0"/>
              <a:buChar char="•"/>
            </a:pPr>
            <a:r>
              <a:rPr lang="ru-RU" sz="980" dirty="0">
                <a:solidFill>
                  <a:srgbClr val="1C436A">
                    <a:lumMod val="75000"/>
                  </a:srgbClr>
                </a:solidFill>
                <a:latin typeface="Rosatom" panose="020B0503040504020204" pitchFamily="34" charset="-52"/>
                <a:ea typeface="Rosatom" panose="020B0503040504020204" pitchFamily="34" charset="-52"/>
              </a:rPr>
              <a:t>ГБПОУ «Озерский технический колледж»</a:t>
            </a:r>
            <a:endParaRPr lang="en-US" sz="980" dirty="0">
              <a:solidFill>
                <a:srgbClr val="1C436A">
                  <a:lumMod val="75000"/>
                </a:srgbClr>
              </a:solidFill>
              <a:latin typeface="Rosatom" panose="020B0503040504020204" pitchFamily="34" charset="-52"/>
              <a:ea typeface="Rosatom" panose="020B0503040504020204" pitchFamily="34" charset="-52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EE318FF-6516-4CA0-B450-35BFCD3D1865}"/>
              </a:ext>
            </a:extLst>
          </p:cNvPr>
          <p:cNvSpPr txBox="1">
            <a:spLocks/>
          </p:cNvSpPr>
          <p:nvPr/>
        </p:nvSpPr>
        <p:spPr>
          <a:xfrm>
            <a:off x="298507" y="1650252"/>
            <a:ext cx="3210424" cy="174328"/>
          </a:xfrm>
          <a:prstGeom prst="rect">
            <a:avLst/>
          </a:prstGeom>
        </p:spPr>
        <p:txBody>
          <a:bodyPr vert="horz" wrap="square" lIns="32943" tIns="16471" rIns="32943" bIns="16471" rtlCol="0" anchor="t">
            <a:spAutoFit/>
          </a:bodyPr>
          <a:lstStyle>
            <a:defPPr>
              <a:defRPr lang="ru-RU"/>
            </a:defPPr>
            <a:lvl1pPr marL="168067" indent="-168067" algn="just" defTabSz="1087636" fontAlgn="base">
              <a:lnSpc>
                <a:spcPts val="1103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436A">
                    <a:lumMod val="75000"/>
                  </a:srgbClr>
                </a:solidFill>
                <a:latin typeface="Rosatom" panose="020B0503040504020204" pitchFamily="34" charset="-52"/>
                <a:ea typeface="Rosatom" panose="020B0503040504020204" pitchFamily="34" charset="-52"/>
                <a:cs typeface="Open Sans Light"/>
              </a:defRPr>
            </a:lvl1pPr>
            <a:lvl2pPr marL="108763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5271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912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5054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8184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5820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3455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701091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z="980" dirty="0"/>
              <a:t>Филиал ФГАОУ ВО «НИЯУ МИФИ» г. Озерск</a:t>
            </a:r>
          </a:p>
        </p:txBody>
      </p:sp>
      <p:sp>
        <p:nvSpPr>
          <p:cNvPr id="6" name="Shape 10880">
            <a:extLst>
              <a:ext uri="{FF2B5EF4-FFF2-40B4-BE49-F238E27FC236}">
                <a16:creationId xmlns:a16="http://schemas.microsoft.com/office/drawing/2014/main" id="{F76B3AB2-DD4D-489C-A5A9-6EE7D499511D}"/>
              </a:ext>
            </a:extLst>
          </p:cNvPr>
          <p:cNvSpPr/>
          <p:nvPr/>
        </p:nvSpPr>
        <p:spPr>
          <a:xfrm>
            <a:off x="334433" y="1831049"/>
            <a:ext cx="3086286" cy="301632"/>
          </a:xfrm>
          <a:prstGeom prst="roundRect">
            <a:avLst>
              <a:gd name="adj" fmla="val 29910"/>
            </a:avLst>
          </a:prstGeom>
          <a:solidFill>
            <a:schemeClr val="bg2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sz="1824" dirty="0">
              <a:solidFill>
                <a:srgbClr val="C7E0FB">
                  <a:lumMod val="40000"/>
                  <a:lumOff val="60000"/>
                </a:srgbClr>
              </a:solidFill>
              <a:latin typeface="Lato Light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24C8A7-B90A-4CCA-A688-BB610A5424AB}"/>
              </a:ext>
            </a:extLst>
          </p:cNvPr>
          <p:cNvSpPr txBox="1"/>
          <p:nvPr/>
        </p:nvSpPr>
        <p:spPr>
          <a:xfrm>
            <a:off x="663635" y="1098674"/>
            <a:ext cx="2125987" cy="3016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372" b="1" dirty="0">
                <a:latin typeface="Arial"/>
                <a:ea typeface="Rosatom" panose="020B0503040504020204" pitchFamily="34" charset="-52"/>
                <a:cs typeface="Poppins" pitchFamily="2" charset="77"/>
              </a:rPr>
              <a:t>Челябинская область</a:t>
            </a:r>
            <a:endParaRPr lang="en-US" sz="1372" b="1" dirty="0">
              <a:latin typeface="Arial"/>
              <a:ea typeface="Rosatom" panose="020B0503040504020204" pitchFamily="34" charset="-52"/>
              <a:cs typeface="Poppins" pitchFamily="2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B9D892-9B03-4256-A9B3-707A8519998B}"/>
              </a:ext>
            </a:extLst>
          </p:cNvPr>
          <p:cNvSpPr txBox="1"/>
          <p:nvPr/>
        </p:nvSpPr>
        <p:spPr>
          <a:xfrm>
            <a:off x="663635" y="1824613"/>
            <a:ext cx="2066331" cy="3016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chemeClr val="accent4"/>
                </a:solidFill>
                <a:latin typeface="+mn-lt"/>
                <a:ea typeface="Rosatom" panose="020B0503040504020204" pitchFamily="34" charset="-52"/>
                <a:cs typeface="Poppins" pitchFamily="2" charset="77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372" dirty="0">
                <a:solidFill>
                  <a:schemeClr val="tx1"/>
                </a:solidFill>
                <a:latin typeface="Arial"/>
              </a:rPr>
              <a:t>Курская область</a:t>
            </a:r>
            <a:endParaRPr lang="en-US" sz="1372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0286D25A-930B-4956-A4D2-C378BC6D7B6F}"/>
              </a:ext>
            </a:extLst>
          </p:cNvPr>
          <p:cNvSpPr txBox="1">
            <a:spLocks/>
          </p:cNvSpPr>
          <p:nvPr/>
        </p:nvSpPr>
        <p:spPr>
          <a:xfrm>
            <a:off x="284916" y="2174591"/>
            <a:ext cx="2872534" cy="174328"/>
          </a:xfrm>
          <a:prstGeom prst="rect">
            <a:avLst/>
          </a:prstGeom>
        </p:spPr>
        <p:txBody>
          <a:bodyPr vert="horz" wrap="square" lIns="32943" tIns="16471" rIns="32943" bIns="16471" rtlCol="0" anchor="t">
            <a:spAutoFit/>
          </a:bodyPr>
          <a:lstStyle>
            <a:defPPr>
              <a:defRPr lang="ru-RU"/>
            </a:defPPr>
            <a:lvl1pPr marL="168067" indent="-168067" algn="just" defTabSz="1087636" fontAlgn="base">
              <a:lnSpc>
                <a:spcPts val="1103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436A">
                    <a:lumMod val="75000"/>
                  </a:srgbClr>
                </a:solidFill>
                <a:latin typeface="Rosatom" panose="020B0503040504020204" pitchFamily="34" charset="-52"/>
                <a:ea typeface="Rosatom" panose="020B0503040504020204" pitchFamily="34" charset="-52"/>
                <a:cs typeface="Open Sans Light"/>
              </a:defRPr>
            </a:lvl1pPr>
            <a:lvl2pPr marL="108763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5271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912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50546" indent="0" algn="ctr" defTabSz="1087636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8184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5820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3455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701091" indent="0" algn="ctr" defTabSz="1087636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z="980" dirty="0"/>
              <a:t>ОБПОУ «Курский монтажный техникум»</a:t>
            </a:r>
          </a:p>
        </p:txBody>
      </p:sp>
      <p:sp>
        <p:nvSpPr>
          <p:cNvPr id="10" name="Shape 10880">
            <a:extLst>
              <a:ext uri="{FF2B5EF4-FFF2-40B4-BE49-F238E27FC236}">
                <a16:creationId xmlns:a16="http://schemas.microsoft.com/office/drawing/2014/main" id="{80088E5E-D42A-43C9-A2C1-5FB681EF1F6D}"/>
              </a:ext>
            </a:extLst>
          </p:cNvPr>
          <p:cNvSpPr/>
          <p:nvPr/>
        </p:nvSpPr>
        <p:spPr>
          <a:xfrm>
            <a:off x="334433" y="2378306"/>
            <a:ext cx="3086286" cy="420274"/>
          </a:xfrm>
          <a:prstGeom prst="roundRect">
            <a:avLst>
              <a:gd name="adj" fmla="val 29910"/>
            </a:avLst>
          </a:prstGeom>
          <a:solidFill>
            <a:schemeClr val="bg2">
              <a:lumMod val="90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sz="1824" dirty="0">
              <a:solidFill>
                <a:srgbClr val="C7E0FB">
                  <a:lumMod val="40000"/>
                  <a:lumOff val="60000"/>
                </a:srgbClr>
              </a:solidFill>
              <a:latin typeface="Lato Light" panose="020F050202020403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B44EB3-7A75-481C-AFF0-08203B55898E}"/>
              </a:ext>
            </a:extLst>
          </p:cNvPr>
          <p:cNvSpPr txBox="1"/>
          <p:nvPr/>
        </p:nvSpPr>
        <p:spPr>
          <a:xfrm>
            <a:off x="452098" y="2419035"/>
            <a:ext cx="2903240" cy="305343"/>
          </a:xfrm>
          <a:prstGeom prst="rect">
            <a:avLst/>
          </a:prstGeom>
          <a:noFill/>
        </p:spPr>
        <p:txBody>
          <a:bodyPr wrap="square" lIns="89555" tIns="44778" rIns="89555" bIns="44778" rtlCol="0" anchor="ctr" anchorCtr="0">
            <a:spAutoFit/>
          </a:bodyPr>
          <a:lstStyle/>
          <a:p>
            <a:pPr defTabSz="895514"/>
            <a:r>
              <a:rPr lang="ru-RU" sz="1397" b="1" dirty="0">
                <a:latin typeface="Arial"/>
                <a:ea typeface="Rosatom" panose="020B0503040504020204" pitchFamily="34" charset="-52"/>
                <a:cs typeface="Poppins" pitchFamily="2" charset="77"/>
              </a:rPr>
              <a:t>Удмуртская республика </a:t>
            </a:r>
            <a:r>
              <a:rPr lang="ru-RU" sz="1078" b="1" dirty="0">
                <a:latin typeface="Arial"/>
                <a:ea typeface="Rosatom" panose="020B0503040504020204" pitchFamily="34" charset="-52"/>
                <a:cs typeface="Poppins" pitchFamily="2" charset="77"/>
              </a:rPr>
              <a:t>(2023г.) </a:t>
            </a:r>
            <a:endParaRPr lang="en-US" sz="1078" b="1" dirty="0">
              <a:latin typeface="Arial"/>
              <a:ea typeface="Rosatom" panose="020B0503040504020204" pitchFamily="34" charset="-52"/>
              <a:cs typeface="Poppins" pitchFamily="2" charset="77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842C0794-4443-4349-889C-F74A1374F91D}"/>
              </a:ext>
            </a:extLst>
          </p:cNvPr>
          <p:cNvSpPr txBox="1">
            <a:spLocks/>
          </p:cNvSpPr>
          <p:nvPr/>
        </p:nvSpPr>
        <p:spPr>
          <a:xfrm>
            <a:off x="285540" y="2895913"/>
            <a:ext cx="3308131" cy="184054"/>
          </a:xfrm>
          <a:prstGeom prst="rect">
            <a:avLst/>
          </a:prstGeom>
        </p:spPr>
        <p:txBody>
          <a:bodyPr vert="horz" wrap="square" lIns="32921" tIns="16459" rIns="32921" bIns="16459" rtlCol="0" anchor="t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4596" indent="-164596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980" dirty="0">
                <a:solidFill>
                  <a:srgbClr val="1C436A">
                    <a:lumMod val="75000"/>
                  </a:srgbClr>
                </a:solidFill>
                <a:latin typeface="Rosatom" panose="020B0503040504020204" pitchFamily="34" charset="-52"/>
              </a:rPr>
              <a:t>БПОУ УР «Глазовский политехнический колледж»</a:t>
            </a:r>
          </a:p>
        </p:txBody>
      </p:sp>
      <p:sp>
        <p:nvSpPr>
          <p:cNvPr id="18" name="Freeform 425">
            <a:extLst>
              <a:ext uri="{FF2B5EF4-FFF2-40B4-BE49-F238E27FC236}">
                <a16:creationId xmlns:a16="http://schemas.microsoft.com/office/drawing/2014/main" id="{335CBCE0-1A6E-4645-B143-007A80184C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7785" y="2644710"/>
            <a:ext cx="1610287" cy="1583629"/>
          </a:xfrm>
          <a:custGeom>
            <a:avLst/>
            <a:gdLst>
              <a:gd name="T0" fmla="*/ 153 w 4444"/>
              <a:gd name="T1" fmla="*/ 3751 h 5111"/>
              <a:gd name="T2" fmla="*/ 2222 w 4444"/>
              <a:gd name="T3" fmla="*/ 4945 h 5111"/>
              <a:gd name="T4" fmla="*/ 4290 w 4444"/>
              <a:gd name="T5" fmla="*/ 3751 h 5111"/>
              <a:gd name="T6" fmla="*/ 4290 w 4444"/>
              <a:gd name="T7" fmla="*/ 1362 h 5111"/>
              <a:gd name="T8" fmla="*/ 2222 w 4444"/>
              <a:gd name="T9" fmla="*/ 168 h 5111"/>
              <a:gd name="T10" fmla="*/ 153 w 4444"/>
              <a:gd name="T11" fmla="*/ 1362 h 5111"/>
              <a:gd name="T12" fmla="*/ 153 w 4444"/>
              <a:gd name="T13" fmla="*/ 3751 h 5111"/>
              <a:gd name="T14" fmla="*/ 2222 w 4444"/>
              <a:gd name="T15" fmla="*/ 5110 h 5111"/>
              <a:gd name="T16" fmla="*/ 2222 w 4444"/>
              <a:gd name="T17" fmla="*/ 5110 h 5111"/>
              <a:gd name="T18" fmla="*/ 2184 w 4444"/>
              <a:gd name="T19" fmla="*/ 5099 h 5111"/>
              <a:gd name="T20" fmla="*/ 39 w 4444"/>
              <a:gd name="T21" fmla="*/ 3861 h 5111"/>
              <a:gd name="T22" fmla="*/ 39 w 4444"/>
              <a:gd name="T23" fmla="*/ 3861 h 5111"/>
              <a:gd name="T24" fmla="*/ 0 w 4444"/>
              <a:gd name="T25" fmla="*/ 3795 h 5111"/>
              <a:gd name="T26" fmla="*/ 0 w 4444"/>
              <a:gd name="T27" fmla="*/ 1318 h 5111"/>
              <a:gd name="T28" fmla="*/ 0 w 4444"/>
              <a:gd name="T29" fmla="*/ 1318 h 5111"/>
              <a:gd name="T30" fmla="*/ 39 w 4444"/>
              <a:gd name="T31" fmla="*/ 1252 h 5111"/>
              <a:gd name="T32" fmla="*/ 2184 w 4444"/>
              <a:gd name="T33" fmla="*/ 14 h 5111"/>
              <a:gd name="T34" fmla="*/ 2184 w 4444"/>
              <a:gd name="T35" fmla="*/ 14 h 5111"/>
              <a:gd name="T36" fmla="*/ 2260 w 4444"/>
              <a:gd name="T37" fmla="*/ 14 h 5111"/>
              <a:gd name="T38" fmla="*/ 4404 w 4444"/>
              <a:gd name="T39" fmla="*/ 1252 h 5111"/>
              <a:gd name="T40" fmla="*/ 4404 w 4444"/>
              <a:gd name="T41" fmla="*/ 1252 h 5111"/>
              <a:gd name="T42" fmla="*/ 4443 w 4444"/>
              <a:gd name="T43" fmla="*/ 1318 h 5111"/>
              <a:gd name="T44" fmla="*/ 4443 w 4444"/>
              <a:gd name="T45" fmla="*/ 3795 h 5111"/>
              <a:gd name="T46" fmla="*/ 4443 w 4444"/>
              <a:gd name="T47" fmla="*/ 3795 h 5111"/>
              <a:gd name="T48" fmla="*/ 4404 w 4444"/>
              <a:gd name="T49" fmla="*/ 3861 h 5111"/>
              <a:gd name="T50" fmla="*/ 2260 w 4444"/>
              <a:gd name="T51" fmla="*/ 5099 h 5111"/>
              <a:gd name="T52" fmla="*/ 2260 w 4444"/>
              <a:gd name="T53" fmla="*/ 5099 h 5111"/>
              <a:gd name="T54" fmla="*/ 2222 w 4444"/>
              <a:gd name="T55" fmla="*/ 5110 h 5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444" h="5111">
                <a:moveTo>
                  <a:pt x="153" y="3751"/>
                </a:moveTo>
                <a:lnTo>
                  <a:pt x="2222" y="4945"/>
                </a:lnTo>
                <a:lnTo>
                  <a:pt x="4290" y="3751"/>
                </a:lnTo>
                <a:lnTo>
                  <a:pt x="4290" y="1362"/>
                </a:lnTo>
                <a:lnTo>
                  <a:pt x="2222" y="168"/>
                </a:lnTo>
                <a:lnTo>
                  <a:pt x="153" y="1362"/>
                </a:lnTo>
                <a:lnTo>
                  <a:pt x="153" y="3751"/>
                </a:lnTo>
                <a:close/>
                <a:moveTo>
                  <a:pt x="2222" y="5110"/>
                </a:moveTo>
                <a:lnTo>
                  <a:pt x="2222" y="5110"/>
                </a:lnTo>
                <a:cubicBezTo>
                  <a:pt x="2209" y="5110"/>
                  <a:pt x="2196" y="5106"/>
                  <a:pt x="2184" y="5099"/>
                </a:cubicBezTo>
                <a:lnTo>
                  <a:pt x="39" y="3861"/>
                </a:lnTo>
                <a:lnTo>
                  <a:pt x="39" y="3861"/>
                </a:lnTo>
                <a:cubicBezTo>
                  <a:pt x="15" y="3847"/>
                  <a:pt x="0" y="3822"/>
                  <a:pt x="0" y="3795"/>
                </a:cubicBezTo>
                <a:lnTo>
                  <a:pt x="0" y="1318"/>
                </a:lnTo>
                <a:lnTo>
                  <a:pt x="0" y="1318"/>
                </a:lnTo>
                <a:cubicBezTo>
                  <a:pt x="0" y="1291"/>
                  <a:pt x="15" y="1266"/>
                  <a:pt x="39" y="1252"/>
                </a:cubicBezTo>
                <a:lnTo>
                  <a:pt x="2184" y="14"/>
                </a:lnTo>
                <a:lnTo>
                  <a:pt x="2184" y="14"/>
                </a:lnTo>
                <a:cubicBezTo>
                  <a:pt x="2207" y="0"/>
                  <a:pt x="2236" y="0"/>
                  <a:pt x="2260" y="14"/>
                </a:cubicBezTo>
                <a:lnTo>
                  <a:pt x="4404" y="1252"/>
                </a:lnTo>
                <a:lnTo>
                  <a:pt x="4404" y="1252"/>
                </a:lnTo>
                <a:cubicBezTo>
                  <a:pt x="4428" y="1266"/>
                  <a:pt x="4443" y="1291"/>
                  <a:pt x="4443" y="1318"/>
                </a:cubicBezTo>
                <a:lnTo>
                  <a:pt x="4443" y="3795"/>
                </a:lnTo>
                <a:lnTo>
                  <a:pt x="4443" y="3795"/>
                </a:lnTo>
                <a:cubicBezTo>
                  <a:pt x="4443" y="3822"/>
                  <a:pt x="4428" y="3847"/>
                  <a:pt x="4404" y="3861"/>
                </a:cubicBezTo>
                <a:lnTo>
                  <a:pt x="2260" y="5099"/>
                </a:lnTo>
                <a:lnTo>
                  <a:pt x="2260" y="5099"/>
                </a:lnTo>
                <a:cubicBezTo>
                  <a:pt x="2247" y="5106"/>
                  <a:pt x="2234" y="5110"/>
                  <a:pt x="2222" y="5110"/>
                </a:cubicBezTo>
                <a:close/>
              </a:path>
            </a:pathLst>
          </a:custGeom>
          <a:solidFill>
            <a:schemeClr val="accent2">
              <a:lumMod val="25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/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19" name="Freeform 426">
            <a:extLst>
              <a:ext uri="{FF2B5EF4-FFF2-40B4-BE49-F238E27FC236}">
                <a16:creationId xmlns:a16="http://schemas.microsoft.com/office/drawing/2014/main" id="{293B6553-73E5-4241-881B-BF4A2C179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2834" y="3873742"/>
            <a:ext cx="1591350" cy="1640386"/>
          </a:xfrm>
          <a:custGeom>
            <a:avLst/>
            <a:gdLst>
              <a:gd name="T0" fmla="*/ 152 w 4443"/>
              <a:gd name="T1" fmla="*/ 3751 h 5111"/>
              <a:gd name="T2" fmla="*/ 2221 w 4443"/>
              <a:gd name="T3" fmla="*/ 4945 h 5111"/>
              <a:gd name="T4" fmla="*/ 4289 w 4443"/>
              <a:gd name="T5" fmla="*/ 3751 h 5111"/>
              <a:gd name="T6" fmla="*/ 4289 w 4443"/>
              <a:gd name="T7" fmla="*/ 1362 h 5111"/>
              <a:gd name="T8" fmla="*/ 2221 w 4443"/>
              <a:gd name="T9" fmla="*/ 169 h 5111"/>
              <a:gd name="T10" fmla="*/ 152 w 4443"/>
              <a:gd name="T11" fmla="*/ 1362 h 5111"/>
              <a:gd name="T12" fmla="*/ 152 w 4443"/>
              <a:gd name="T13" fmla="*/ 3751 h 5111"/>
              <a:gd name="T14" fmla="*/ 2221 w 4443"/>
              <a:gd name="T15" fmla="*/ 5110 h 5111"/>
              <a:gd name="T16" fmla="*/ 2221 w 4443"/>
              <a:gd name="T17" fmla="*/ 5110 h 5111"/>
              <a:gd name="T18" fmla="*/ 2183 w 4443"/>
              <a:gd name="T19" fmla="*/ 5100 h 5111"/>
              <a:gd name="T20" fmla="*/ 37 w 4443"/>
              <a:gd name="T21" fmla="*/ 3861 h 5111"/>
              <a:gd name="T22" fmla="*/ 37 w 4443"/>
              <a:gd name="T23" fmla="*/ 3861 h 5111"/>
              <a:gd name="T24" fmla="*/ 0 w 4443"/>
              <a:gd name="T25" fmla="*/ 3795 h 5111"/>
              <a:gd name="T26" fmla="*/ 0 w 4443"/>
              <a:gd name="T27" fmla="*/ 1318 h 5111"/>
              <a:gd name="T28" fmla="*/ 0 w 4443"/>
              <a:gd name="T29" fmla="*/ 1318 h 5111"/>
              <a:gd name="T30" fmla="*/ 37 w 4443"/>
              <a:gd name="T31" fmla="*/ 1251 h 5111"/>
              <a:gd name="T32" fmla="*/ 2183 w 4443"/>
              <a:gd name="T33" fmla="*/ 14 h 5111"/>
              <a:gd name="T34" fmla="*/ 2183 w 4443"/>
              <a:gd name="T35" fmla="*/ 14 h 5111"/>
              <a:gd name="T36" fmla="*/ 2259 w 4443"/>
              <a:gd name="T37" fmla="*/ 14 h 5111"/>
              <a:gd name="T38" fmla="*/ 4404 w 4443"/>
              <a:gd name="T39" fmla="*/ 1251 h 5111"/>
              <a:gd name="T40" fmla="*/ 4404 w 4443"/>
              <a:gd name="T41" fmla="*/ 1251 h 5111"/>
              <a:gd name="T42" fmla="*/ 4442 w 4443"/>
              <a:gd name="T43" fmla="*/ 1318 h 5111"/>
              <a:gd name="T44" fmla="*/ 4442 w 4443"/>
              <a:gd name="T45" fmla="*/ 3795 h 5111"/>
              <a:gd name="T46" fmla="*/ 4442 w 4443"/>
              <a:gd name="T47" fmla="*/ 3795 h 5111"/>
              <a:gd name="T48" fmla="*/ 4404 w 4443"/>
              <a:gd name="T49" fmla="*/ 3861 h 5111"/>
              <a:gd name="T50" fmla="*/ 2259 w 4443"/>
              <a:gd name="T51" fmla="*/ 5100 h 5111"/>
              <a:gd name="T52" fmla="*/ 2259 w 4443"/>
              <a:gd name="T53" fmla="*/ 5100 h 5111"/>
              <a:gd name="T54" fmla="*/ 2221 w 4443"/>
              <a:gd name="T55" fmla="*/ 5110 h 5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443" h="5111">
                <a:moveTo>
                  <a:pt x="152" y="3751"/>
                </a:moveTo>
                <a:lnTo>
                  <a:pt x="2221" y="4945"/>
                </a:lnTo>
                <a:lnTo>
                  <a:pt x="4289" y="3751"/>
                </a:lnTo>
                <a:lnTo>
                  <a:pt x="4289" y="1362"/>
                </a:lnTo>
                <a:lnTo>
                  <a:pt x="2221" y="169"/>
                </a:lnTo>
                <a:lnTo>
                  <a:pt x="152" y="1362"/>
                </a:lnTo>
                <a:lnTo>
                  <a:pt x="152" y="3751"/>
                </a:lnTo>
                <a:close/>
                <a:moveTo>
                  <a:pt x="2221" y="5110"/>
                </a:moveTo>
                <a:lnTo>
                  <a:pt x="2221" y="5110"/>
                </a:lnTo>
                <a:cubicBezTo>
                  <a:pt x="2208" y="5110"/>
                  <a:pt x="2194" y="5107"/>
                  <a:pt x="2183" y="5100"/>
                </a:cubicBezTo>
                <a:lnTo>
                  <a:pt x="37" y="3861"/>
                </a:lnTo>
                <a:lnTo>
                  <a:pt x="37" y="3861"/>
                </a:lnTo>
                <a:cubicBezTo>
                  <a:pt x="13" y="3848"/>
                  <a:pt x="0" y="3823"/>
                  <a:pt x="0" y="3795"/>
                </a:cubicBezTo>
                <a:lnTo>
                  <a:pt x="0" y="1318"/>
                </a:lnTo>
                <a:lnTo>
                  <a:pt x="0" y="1318"/>
                </a:lnTo>
                <a:cubicBezTo>
                  <a:pt x="0" y="1291"/>
                  <a:pt x="13" y="1266"/>
                  <a:pt x="37" y="1251"/>
                </a:cubicBezTo>
                <a:lnTo>
                  <a:pt x="2183" y="14"/>
                </a:lnTo>
                <a:lnTo>
                  <a:pt x="2183" y="14"/>
                </a:lnTo>
                <a:cubicBezTo>
                  <a:pt x="2207" y="0"/>
                  <a:pt x="2235" y="0"/>
                  <a:pt x="2259" y="14"/>
                </a:cubicBezTo>
                <a:lnTo>
                  <a:pt x="4404" y="1251"/>
                </a:lnTo>
                <a:lnTo>
                  <a:pt x="4404" y="1251"/>
                </a:lnTo>
                <a:cubicBezTo>
                  <a:pt x="4427" y="1266"/>
                  <a:pt x="4442" y="1291"/>
                  <a:pt x="4442" y="1318"/>
                </a:cubicBezTo>
                <a:lnTo>
                  <a:pt x="4442" y="3795"/>
                </a:lnTo>
                <a:lnTo>
                  <a:pt x="4442" y="3795"/>
                </a:lnTo>
                <a:cubicBezTo>
                  <a:pt x="4442" y="3823"/>
                  <a:pt x="4427" y="3848"/>
                  <a:pt x="4404" y="3861"/>
                </a:cubicBezTo>
                <a:lnTo>
                  <a:pt x="2259" y="5100"/>
                </a:lnTo>
                <a:lnTo>
                  <a:pt x="2259" y="5100"/>
                </a:lnTo>
                <a:cubicBezTo>
                  <a:pt x="2248" y="5107"/>
                  <a:pt x="2234" y="5110"/>
                  <a:pt x="2221" y="511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20" name="Freeform 427">
            <a:extLst>
              <a:ext uri="{FF2B5EF4-FFF2-40B4-BE49-F238E27FC236}">
                <a16:creationId xmlns:a16="http://schemas.microsoft.com/office/drawing/2014/main" id="{5FB6A714-98AE-4DCD-BFBB-2B9FFD7499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4646" y="3882276"/>
            <a:ext cx="1696472" cy="1640386"/>
          </a:xfrm>
          <a:custGeom>
            <a:avLst/>
            <a:gdLst>
              <a:gd name="T0" fmla="*/ 153 w 4443"/>
              <a:gd name="T1" fmla="*/ 3751 h 5111"/>
              <a:gd name="T2" fmla="*/ 2220 w 4443"/>
              <a:gd name="T3" fmla="*/ 4945 h 5111"/>
              <a:gd name="T4" fmla="*/ 4289 w 4443"/>
              <a:gd name="T5" fmla="*/ 3751 h 5111"/>
              <a:gd name="T6" fmla="*/ 4289 w 4443"/>
              <a:gd name="T7" fmla="*/ 1362 h 5111"/>
              <a:gd name="T8" fmla="*/ 2220 w 4443"/>
              <a:gd name="T9" fmla="*/ 169 h 5111"/>
              <a:gd name="T10" fmla="*/ 153 w 4443"/>
              <a:gd name="T11" fmla="*/ 1362 h 5111"/>
              <a:gd name="T12" fmla="*/ 153 w 4443"/>
              <a:gd name="T13" fmla="*/ 3751 h 5111"/>
              <a:gd name="T14" fmla="*/ 2220 w 4443"/>
              <a:gd name="T15" fmla="*/ 5110 h 5111"/>
              <a:gd name="T16" fmla="*/ 2220 w 4443"/>
              <a:gd name="T17" fmla="*/ 5110 h 5111"/>
              <a:gd name="T18" fmla="*/ 2182 w 4443"/>
              <a:gd name="T19" fmla="*/ 5100 h 5111"/>
              <a:gd name="T20" fmla="*/ 38 w 4443"/>
              <a:gd name="T21" fmla="*/ 3861 h 5111"/>
              <a:gd name="T22" fmla="*/ 38 w 4443"/>
              <a:gd name="T23" fmla="*/ 3861 h 5111"/>
              <a:gd name="T24" fmla="*/ 0 w 4443"/>
              <a:gd name="T25" fmla="*/ 3795 h 5111"/>
              <a:gd name="T26" fmla="*/ 0 w 4443"/>
              <a:gd name="T27" fmla="*/ 1318 h 5111"/>
              <a:gd name="T28" fmla="*/ 0 w 4443"/>
              <a:gd name="T29" fmla="*/ 1318 h 5111"/>
              <a:gd name="T30" fmla="*/ 38 w 4443"/>
              <a:gd name="T31" fmla="*/ 1251 h 5111"/>
              <a:gd name="T32" fmla="*/ 2182 w 4443"/>
              <a:gd name="T33" fmla="*/ 14 h 5111"/>
              <a:gd name="T34" fmla="*/ 2182 w 4443"/>
              <a:gd name="T35" fmla="*/ 14 h 5111"/>
              <a:gd name="T36" fmla="*/ 2258 w 4443"/>
              <a:gd name="T37" fmla="*/ 14 h 5111"/>
              <a:gd name="T38" fmla="*/ 4404 w 4443"/>
              <a:gd name="T39" fmla="*/ 1251 h 5111"/>
              <a:gd name="T40" fmla="*/ 4404 w 4443"/>
              <a:gd name="T41" fmla="*/ 1251 h 5111"/>
              <a:gd name="T42" fmla="*/ 4442 w 4443"/>
              <a:gd name="T43" fmla="*/ 1318 h 5111"/>
              <a:gd name="T44" fmla="*/ 4442 w 4443"/>
              <a:gd name="T45" fmla="*/ 3795 h 5111"/>
              <a:gd name="T46" fmla="*/ 4442 w 4443"/>
              <a:gd name="T47" fmla="*/ 3795 h 5111"/>
              <a:gd name="T48" fmla="*/ 4404 w 4443"/>
              <a:gd name="T49" fmla="*/ 3861 h 5111"/>
              <a:gd name="T50" fmla="*/ 2258 w 4443"/>
              <a:gd name="T51" fmla="*/ 5100 h 5111"/>
              <a:gd name="T52" fmla="*/ 2258 w 4443"/>
              <a:gd name="T53" fmla="*/ 5100 h 5111"/>
              <a:gd name="T54" fmla="*/ 2220 w 4443"/>
              <a:gd name="T55" fmla="*/ 5110 h 5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443" h="5111">
                <a:moveTo>
                  <a:pt x="153" y="3751"/>
                </a:moveTo>
                <a:lnTo>
                  <a:pt x="2220" y="4945"/>
                </a:lnTo>
                <a:lnTo>
                  <a:pt x="4289" y="3751"/>
                </a:lnTo>
                <a:lnTo>
                  <a:pt x="4289" y="1362"/>
                </a:lnTo>
                <a:lnTo>
                  <a:pt x="2220" y="169"/>
                </a:lnTo>
                <a:lnTo>
                  <a:pt x="153" y="1362"/>
                </a:lnTo>
                <a:lnTo>
                  <a:pt x="153" y="3751"/>
                </a:lnTo>
                <a:close/>
                <a:moveTo>
                  <a:pt x="2220" y="5110"/>
                </a:moveTo>
                <a:lnTo>
                  <a:pt x="2220" y="5110"/>
                </a:lnTo>
                <a:cubicBezTo>
                  <a:pt x="2207" y="5110"/>
                  <a:pt x="2194" y="5107"/>
                  <a:pt x="2182" y="5100"/>
                </a:cubicBezTo>
                <a:lnTo>
                  <a:pt x="38" y="3861"/>
                </a:lnTo>
                <a:lnTo>
                  <a:pt x="38" y="3861"/>
                </a:lnTo>
                <a:cubicBezTo>
                  <a:pt x="14" y="3848"/>
                  <a:pt x="0" y="3823"/>
                  <a:pt x="0" y="3795"/>
                </a:cubicBezTo>
                <a:lnTo>
                  <a:pt x="0" y="1318"/>
                </a:lnTo>
                <a:lnTo>
                  <a:pt x="0" y="1318"/>
                </a:lnTo>
                <a:cubicBezTo>
                  <a:pt x="0" y="1291"/>
                  <a:pt x="14" y="1266"/>
                  <a:pt x="38" y="1251"/>
                </a:cubicBezTo>
                <a:lnTo>
                  <a:pt x="2182" y="14"/>
                </a:lnTo>
                <a:lnTo>
                  <a:pt x="2182" y="14"/>
                </a:lnTo>
                <a:cubicBezTo>
                  <a:pt x="2206" y="0"/>
                  <a:pt x="2235" y="0"/>
                  <a:pt x="2258" y="14"/>
                </a:cubicBezTo>
                <a:lnTo>
                  <a:pt x="4404" y="1251"/>
                </a:lnTo>
                <a:lnTo>
                  <a:pt x="4404" y="1251"/>
                </a:lnTo>
                <a:cubicBezTo>
                  <a:pt x="4428" y="1266"/>
                  <a:pt x="4442" y="1291"/>
                  <a:pt x="4442" y="1318"/>
                </a:cubicBezTo>
                <a:lnTo>
                  <a:pt x="4442" y="3795"/>
                </a:lnTo>
                <a:lnTo>
                  <a:pt x="4442" y="3795"/>
                </a:lnTo>
                <a:cubicBezTo>
                  <a:pt x="4442" y="3823"/>
                  <a:pt x="4428" y="3848"/>
                  <a:pt x="4404" y="3861"/>
                </a:cubicBezTo>
                <a:lnTo>
                  <a:pt x="2258" y="5100"/>
                </a:lnTo>
                <a:lnTo>
                  <a:pt x="2258" y="5100"/>
                </a:lnTo>
                <a:cubicBezTo>
                  <a:pt x="2247" y="5107"/>
                  <a:pt x="2233" y="5110"/>
                  <a:pt x="2220" y="511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211B50A-9737-4FC0-AF42-E4A23737BC88}"/>
              </a:ext>
            </a:extLst>
          </p:cNvPr>
          <p:cNvSpPr txBox="1"/>
          <p:nvPr/>
        </p:nvSpPr>
        <p:spPr>
          <a:xfrm>
            <a:off x="3429424" y="3002405"/>
            <a:ext cx="1772389" cy="7591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ts val="1323"/>
              </a:lnSpc>
            </a:pPr>
            <a:r>
              <a:rPr lang="ru-RU" sz="3528" b="1" spc="-11" dirty="0">
                <a:latin typeface="Source Sans Pro" panose="020B0503030403020204" pitchFamily="34" charset="0"/>
                <a:ea typeface="Source Sans Pro" panose="020B0503030403020204" pitchFamily="34" charset="0"/>
              </a:rPr>
              <a:t>4 </a:t>
            </a:r>
          </a:p>
          <a:p>
            <a:pPr algn="ctr">
              <a:lnSpc>
                <a:spcPts val="1323"/>
              </a:lnSpc>
            </a:pPr>
            <a:r>
              <a:rPr lang="ru-RU" sz="1176" b="1" spc="-1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учебно</a:t>
            </a:r>
            <a:r>
              <a:rPr lang="ru-RU" sz="1176" b="1" spc="-1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–производственных центра </a:t>
            </a:r>
            <a:endParaRPr lang="en-US" sz="1176" b="1" spc="-1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6124D00-EB70-4306-9E9B-05C4DD6A0AC8}"/>
              </a:ext>
            </a:extLst>
          </p:cNvPr>
          <p:cNvSpPr txBox="1"/>
          <p:nvPr/>
        </p:nvSpPr>
        <p:spPr>
          <a:xfrm>
            <a:off x="130781" y="3270025"/>
            <a:ext cx="3308131" cy="3016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ru-RU" sz="1372" b="1" cap="all" dirty="0">
                <a:solidFill>
                  <a:srgbClr val="0070C0"/>
                </a:solidFill>
                <a:latin typeface="Arial" panose="020B0604020202020204" pitchFamily="34" charset="0"/>
                <a:ea typeface="League Spartan" charset="0"/>
                <a:cs typeface="Arial" panose="020B0604020202020204" pitchFamily="34" charset="0"/>
              </a:rPr>
              <a:t>Федеральный бюджет</a:t>
            </a:r>
            <a:endParaRPr lang="en-US" sz="1372" b="1" cap="all" dirty="0">
              <a:solidFill>
                <a:srgbClr val="0070C0"/>
              </a:solidFill>
              <a:latin typeface="Arial" panose="020B0604020202020204" pitchFamily="34" charset="0"/>
              <a:ea typeface="League Spartan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D69AC7-61B7-4832-9B79-76A133406260}"/>
              </a:ext>
            </a:extLst>
          </p:cNvPr>
          <p:cNvSpPr txBox="1"/>
          <p:nvPr/>
        </p:nvSpPr>
        <p:spPr>
          <a:xfrm>
            <a:off x="141522" y="3614339"/>
            <a:ext cx="2501081" cy="30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72" b="1" dirty="0">
                <a:latin typeface="Arial" panose="020B0604020202020204" pitchFamily="34" charset="0"/>
                <a:cs typeface="Arial" panose="020B0604020202020204" pitchFamily="34" charset="0"/>
              </a:rPr>
              <a:t>400  </a:t>
            </a:r>
            <a:r>
              <a:rPr lang="ru-RU" sz="1078" b="1" dirty="0">
                <a:latin typeface="Arial" panose="020B0604020202020204" pitchFamily="34" charset="0"/>
                <a:cs typeface="Arial" panose="020B0604020202020204" pitchFamily="34" charset="0"/>
              </a:rPr>
              <a:t>млн. руб.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1B9122D-7EFE-4349-A104-A0F8599CA93A}"/>
              </a:ext>
            </a:extLst>
          </p:cNvPr>
          <p:cNvSpPr txBox="1"/>
          <p:nvPr/>
        </p:nvSpPr>
        <p:spPr>
          <a:xfrm>
            <a:off x="124042" y="4053768"/>
            <a:ext cx="2477972" cy="57310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ru-RU" sz="1568" b="1" cap="all" dirty="0">
                <a:solidFill>
                  <a:schemeClr val="tx2"/>
                </a:solidFill>
                <a:latin typeface="Arial" panose="020B0604020202020204" pitchFamily="34" charset="0"/>
                <a:ea typeface="League Spartan" charset="0"/>
                <a:cs typeface="Arial" panose="020B0604020202020204" pitchFamily="34" charset="0"/>
              </a:rPr>
              <a:t>Госкорпорация «Росатом»</a:t>
            </a:r>
            <a:endParaRPr lang="en-US" sz="1568" b="1" cap="all" dirty="0">
              <a:solidFill>
                <a:schemeClr val="tx2"/>
              </a:solidFill>
              <a:latin typeface="Arial" panose="020B0604020202020204" pitchFamily="34" charset="0"/>
              <a:ea typeface="League Spartan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F4FF41C-1773-4A64-8322-EC1D863783EE}"/>
              </a:ext>
            </a:extLst>
          </p:cNvPr>
          <p:cNvSpPr txBox="1"/>
          <p:nvPr/>
        </p:nvSpPr>
        <p:spPr>
          <a:xfrm>
            <a:off x="131811" y="4615580"/>
            <a:ext cx="2501081" cy="392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60" b="1" dirty="0">
                <a:latin typeface="Arial" panose="020B0604020202020204" pitchFamily="34" charset="0"/>
                <a:cs typeface="Arial" panose="020B0604020202020204" pitchFamily="34" charset="0"/>
              </a:rPr>
              <a:t>629,96  млн. руб.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B256FDB-95DE-4506-9B87-34ABA8A7CDA3}"/>
              </a:ext>
            </a:extLst>
          </p:cNvPr>
          <p:cNvSpPr txBox="1"/>
          <p:nvPr/>
        </p:nvSpPr>
        <p:spPr>
          <a:xfrm>
            <a:off x="83360" y="5361700"/>
            <a:ext cx="2033501" cy="3016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r"/>
            <a:r>
              <a:rPr lang="ru-RU" sz="1372" b="1" cap="all" dirty="0">
                <a:solidFill>
                  <a:schemeClr val="accent4"/>
                </a:solidFill>
                <a:latin typeface="Arial" panose="020B0604020202020204" pitchFamily="34" charset="0"/>
                <a:ea typeface="League Spartan" charset="0"/>
                <a:cs typeface="Arial" panose="020B0604020202020204" pitchFamily="34" charset="0"/>
              </a:rPr>
              <a:t>Бюджет регионов</a:t>
            </a:r>
            <a:endParaRPr lang="en-US" sz="1372" b="1" cap="all" dirty="0">
              <a:solidFill>
                <a:schemeClr val="accent4"/>
              </a:solidFill>
              <a:latin typeface="Arial" panose="020B0604020202020204" pitchFamily="34" charset="0"/>
              <a:ea typeface="League Spartan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FFEB68A-DB95-48C3-92A6-D30BB1358969}"/>
              </a:ext>
            </a:extLst>
          </p:cNvPr>
          <p:cNvSpPr txBox="1"/>
          <p:nvPr/>
        </p:nvSpPr>
        <p:spPr>
          <a:xfrm>
            <a:off x="177962" y="5694757"/>
            <a:ext cx="2501081" cy="30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72" b="1" dirty="0">
                <a:latin typeface="Arial" panose="020B0604020202020204" pitchFamily="34" charset="0"/>
                <a:cs typeface="Arial" panose="020B0604020202020204" pitchFamily="34" charset="0"/>
              </a:rPr>
              <a:t>142,99  </a:t>
            </a:r>
            <a:r>
              <a:rPr lang="ru-RU" sz="1078" b="1" dirty="0">
                <a:latin typeface="Arial" panose="020B0604020202020204" pitchFamily="34" charset="0"/>
                <a:cs typeface="Arial" panose="020B0604020202020204" pitchFamily="34" charset="0"/>
              </a:rPr>
              <a:t>млн. руб.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80DE103-672D-4B1D-8A38-C76F98E15BF9}"/>
              </a:ext>
            </a:extLst>
          </p:cNvPr>
          <p:cNvSpPr txBox="1"/>
          <p:nvPr/>
        </p:nvSpPr>
        <p:spPr>
          <a:xfrm>
            <a:off x="2721603" y="4340317"/>
            <a:ext cx="1434619" cy="7591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ts val="1323"/>
              </a:lnSpc>
            </a:pPr>
            <a:r>
              <a:rPr lang="ru-RU" sz="2352" b="1" spc="-11" dirty="0">
                <a:latin typeface="Source Sans Pro" panose="020B0503030403020204" pitchFamily="34" charset="0"/>
                <a:ea typeface="Source Sans Pro" panose="020B0503030403020204" pitchFamily="34" charset="0"/>
              </a:rPr>
              <a:t>1072,95  </a:t>
            </a:r>
          </a:p>
          <a:p>
            <a:pPr algn="ctr">
              <a:lnSpc>
                <a:spcPts val="1323"/>
              </a:lnSpc>
            </a:pPr>
            <a:r>
              <a:rPr lang="ru-RU" sz="1176" b="1" spc="-11" dirty="0">
                <a:latin typeface="Source Sans Pro" panose="020B0503030403020204" pitchFamily="34" charset="0"/>
                <a:ea typeface="Source Sans Pro" panose="020B0503030403020204" pitchFamily="34" charset="0"/>
              </a:rPr>
              <a:t>Млн. руб. общий объем инвестиций </a:t>
            </a:r>
            <a:endParaRPr lang="en-US" sz="1176" b="1" spc="-1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4077366-F25B-4750-9442-9506F8F71539}"/>
              </a:ext>
            </a:extLst>
          </p:cNvPr>
          <p:cNvSpPr txBox="1"/>
          <p:nvPr/>
        </p:nvSpPr>
        <p:spPr>
          <a:xfrm>
            <a:off x="4475168" y="4331897"/>
            <a:ext cx="1434619" cy="7698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ts val="1323"/>
              </a:lnSpc>
            </a:pPr>
            <a:r>
              <a:rPr lang="ru-RU" sz="1568" b="1" spc="-11" dirty="0">
                <a:latin typeface="Source Sans Pro" panose="020B0503030403020204" pitchFamily="34" charset="0"/>
                <a:ea typeface="Source Sans Pro" panose="020B0503030403020204" pitchFamily="34" charset="0"/>
              </a:rPr>
              <a:t>Обучение на основе практик Росатома</a:t>
            </a:r>
            <a:endParaRPr lang="en-US" sz="1568" spc="-1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id="{6AC6991F-FF68-4CA7-9A36-8CEC0203F3B4}"/>
              </a:ext>
            </a:extLst>
          </p:cNvPr>
          <p:cNvSpPr/>
          <p:nvPr/>
        </p:nvSpPr>
        <p:spPr>
          <a:xfrm>
            <a:off x="3075826" y="1281693"/>
            <a:ext cx="2125987" cy="30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72" b="1" spc="-107" dirty="0">
                <a:latin typeface="Source Sans Pro" panose="020B0503030403020204" pitchFamily="34" charset="0"/>
                <a:ea typeface="Source Sans Pro" panose="020B0503030403020204" pitchFamily="34" charset="0"/>
              </a:rPr>
              <a:t>2005 учащихся </a:t>
            </a: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C508322B-281F-440A-9B6A-BC4FC83F714D}"/>
              </a:ext>
            </a:extLst>
          </p:cNvPr>
          <p:cNvSpPr/>
          <p:nvPr/>
        </p:nvSpPr>
        <p:spPr>
          <a:xfrm>
            <a:off x="6175855" y="2315318"/>
            <a:ext cx="2815520" cy="512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72" b="1" spc="-107" dirty="0">
                <a:latin typeface="Source Sans Pro" panose="020B0503030403020204" pitchFamily="34" charset="0"/>
                <a:ea typeface="Source Sans Pro" panose="020B0503030403020204" pitchFamily="34" charset="0"/>
              </a:rPr>
              <a:t>Отслеживание индивидуальных цифровых профилей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D573229A-0EB2-4BB2-8002-76FDF721CE8D}"/>
              </a:ext>
            </a:extLst>
          </p:cNvPr>
          <p:cNvSpPr/>
          <p:nvPr/>
        </p:nvSpPr>
        <p:spPr>
          <a:xfrm>
            <a:off x="6244536" y="5289176"/>
            <a:ext cx="2500667" cy="512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72" b="1" spc="-107" dirty="0">
                <a:latin typeface="Source Sans Pro" panose="020B0503030403020204" pitchFamily="34" charset="0"/>
                <a:ea typeface="Source Sans Pro" panose="020B0503030403020204" pitchFamily="34" charset="0"/>
              </a:rPr>
              <a:t>50/50 соотношение преподавателей и экспертов</a:t>
            </a:r>
          </a:p>
        </p:txBody>
      </p:sp>
      <p:sp>
        <p:nvSpPr>
          <p:cNvPr id="60" name="Прямоугольник 59">
            <a:extLst>
              <a:ext uri="{FF2B5EF4-FFF2-40B4-BE49-F238E27FC236}">
                <a16:creationId xmlns:a16="http://schemas.microsoft.com/office/drawing/2014/main" id="{E8DA4CFE-C370-458C-BC38-3FF26E4179B1}"/>
              </a:ext>
            </a:extLst>
          </p:cNvPr>
          <p:cNvSpPr/>
          <p:nvPr/>
        </p:nvSpPr>
        <p:spPr>
          <a:xfrm>
            <a:off x="3508930" y="1640107"/>
            <a:ext cx="2244434" cy="935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72" b="1" spc="-107" dirty="0">
                <a:latin typeface="Source Sans Pro" panose="020B0503030403020204" pitchFamily="34" charset="0"/>
                <a:ea typeface="Source Sans Pro" panose="020B0503030403020204" pitchFamily="34" charset="0"/>
              </a:rPr>
              <a:t>24 образовательных программы  с общей мат-тех базой и  мобильным оборудованием </a:t>
            </a:r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13B4DA1F-5EA8-4A9F-A30C-33289D3C561C}"/>
              </a:ext>
            </a:extLst>
          </p:cNvPr>
          <p:cNvSpPr/>
          <p:nvPr/>
        </p:nvSpPr>
        <p:spPr>
          <a:xfrm>
            <a:off x="6175855" y="2937195"/>
            <a:ext cx="2815520" cy="512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72" b="1" spc="-107" dirty="0">
                <a:latin typeface="Source Sans Pro" panose="020B0503030403020204" pitchFamily="34" charset="0"/>
                <a:ea typeface="Source Sans Pro" panose="020B0503030403020204" pitchFamily="34" charset="0"/>
              </a:rPr>
              <a:t>Обучение принципам производственной системы Росатома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84ADB80B-A54D-482B-937E-2ECD0A63A735}"/>
              </a:ext>
            </a:extLst>
          </p:cNvPr>
          <p:cNvSpPr/>
          <p:nvPr/>
        </p:nvSpPr>
        <p:spPr>
          <a:xfrm>
            <a:off x="6244536" y="3504384"/>
            <a:ext cx="2681502" cy="512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72" b="1" spc="-107" dirty="0">
                <a:latin typeface="Source Sans Pro" panose="020B0503030403020204" pitchFamily="34" charset="0"/>
                <a:ea typeface="Source Sans Pro" panose="020B0503030403020204" pitchFamily="34" charset="0"/>
              </a:rPr>
              <a:t>Развитие инженерного мышления </a:t>
            </a:r>
            <a:r>
              <a:rPr lang="ru-RU" sz="1372" b="1" spc="-107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каракури</a:t>
            </a:r>
            <a:endParaRPr lang="ru-RU" sz="1372" b="1" spc="-107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DF729E36-5CF7-4B5A-B781-E9CFBE6E6F40}"/>
              </a:ext>
            </a:extLst>
          </p:cNvPr>
          <p:cNvSpPr/>
          <p:nvPr/>
        </p:nvSpPr>
        <p:spPr>
          <a:xfrm>
            <a:off x="6175855" y="1539894"/>
            <a:ext cx="2882349" cy="72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72" b="1" spc="-107" dirty="0">
                <a:latin typeface="Source Sans Pro" panose="020B0503030403020204" pitchFamily="34" charset="0"/>
                <a:ea typeface="Source Sans Pro" panose="020B0503030403020204" pitchFamily="34" charset="0"/>
              </a:rPr>
              <a:t>100% охват демонстрационными экзаменами и  тренажерами </a:t>
            </a:r>
            <a:r>
              <a:rPr lang="ru-RU" sz="1372" b="1" spc="-107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иммерсивной</a:t>
            </a:r>
            <a:r>
              <a:rPr lang="ru-RU" sz="1372" b="1" spc="-107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ru-RU" sz="1372" b="1" spc="-107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окулографии</a:t>
            </a:r>
            <a:endParaRPr lang="ru-RU" sz="1372" b="1" spc="-107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FE89516-B412-44EA-A2AA-CCE270379BD1}"/>
              </a:ext>
            </a:extLst>
          </p:cNvPr>
          <p:cNvSpPr/>
          <p:nvPr/>
        </p:nvSpPr>
        <p:spPr>
          <a:xfrm>
            <a:off x="6252024" y="4032304"/>
            <a:ext cx="2485690" cy="512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72" b="1" spc="-107" dirty="0">
                <a:latin typeface="Source Sans Pro" panose="020B0503030403020204" pitchFamily="34" charset="0"/>
                <a:ea typeface="Source Sans Pro" panose="020B0503030403020204" pitchFamily="34" charset="0"/>
              </a:rPr>
              <a:t>Участие в Чемпионатах  </a:t>
            </a:r>
            <a:r>
              <a:rPr lang="en-US" sz="1372" b="1" spc="-107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AtomSkills</a:t>
            </a:r>
            <a:r>
              <a:rPr lang="ru-RU" sz="1372" b="1" spc="-107" dirty="0">
                <a:latin typeface="Source Sans Pro" panose="020B0503030403020204" pitchFamily="34" charset="0"/>
                <a:ea typeface="Source Sans Pro" panose="020B0503030403020204" pitchFamily="34" charset="0"/>
              </a:rPr>
              <a:t> (39 направлений)</a:t>
            </a:r>
            <a:r>
              <a:rPr lang="en-US" sz="1372" b="1" spc="-107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endParaRPr lang="ru-RU" sz="1372" b="1" spc="-107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62396B8-6B3A-4F4C-BDD3-6F77C90DBAE6}"/>
              </a:ext>
            </a:extLst>
          </p:cNvPr>
          <p:cNvSpPr/>
          <p:nvPr/>
        </p:nvSpPr>
        <p:spPr>
          <a:xfrm>
            <a:off x="6244535" y="4565285"/>
            <a:ext cx="2409594" cy="72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72" b="1" spc="-107" dirty="0">
                <a:latin typeface="Source Sans Pro" panose="020B0503030403020204" pitchFamily="34" charset="0"/>
                <a:ea typeface="Source Sans Pro" panose="020B0503030403020204" pitchFamily="34" charset="0"/>
              </a:rPr>
              <a:t>Стажировка и мастер классы в отраслевых центрах компетенций </a:t>
            </a:r>
          </a:p>
        </p:txBody>
      </p:sp>
      <p:sp>
        <p:nvSpPr>
          <p:cNvPr id="33" name="Заголовок 1">
            <a:extLst>
              <a:ext uri="{FF2B5EF4-FFF2-40B4-BE49-F238E27FC236}">
                <a16:creationId xmlns:a16="http://schemas.microsoft.com/office/drawing/2014/main" id="{5A90447F-A71E-495C-8C6B-B4E647B02324}"/>
              </a:ext>
            </a:extLst>
          </p:cNvPr>
          <p:cNvSpPr txBox="1">
            <a:spLocks/>
          </p:cNvSpPr>
          <p:nvPr/>
        </p:nvSpPr>
        <p:spPr>
          <a:xfrm>
            <a:off x="36417" y="128955"/>
            <a:ext cx="8300705" cy="668945"/>
          </a:xfrm>
          <a:prstGeom prst="rect">
            <a:avLst/>
          </a:prstGeom>
        </p:spPr>
        <p:txBody>
          <a:bodyPr/>
          <a:lstStyle>
            <a:lvl1pPr algn="l" defTabSz="895350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 sz="19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2pPr>
            <a:lvl3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3pPr>
            <a:lvl4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4pPr>
            <a:lvl5pPr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5pPr>
            <a:lvl6pPr marL="4572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6pPr>
            <a:lvl7pPr marL="9144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7pPr>
            <a:lvl8pPr marL="13716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8pPr>
            <a:lvl9pPr marL="1828800" algn="l" defTabSz="895350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1800" kern="0" dirty="0"/>
              <a:t>Общие  параметры реализации федерального проекта «ПРОФЕССИОНАЛИТЕТ» в Атомной отрасли</a:t>
            </a:r>
          </a:p>
        </p:txBody>
      </p:sp>
    </p:spTree>
    <p:extLst>
      <p:ext uri="{BB962C8B-B14F-4D97-AF65-F5344CB8AC3E}">
        <p14:creationId xmlns:p14="http://schemas.microsoft.com/office/powerpoint/2010/main" val="2760917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152" y="291775"/>
            <a:ext cx="7856812" cy="430887"/>
          </a:xfrm>
        </p:spPr>
        <p:txBody>
          <a:bodyPr/>
          <a:lstStyle/>
          <a:p>
            <a:r>
              <a:rPr lang="ru-RU" sz="1400" dirty="0"/>
              <a:t>Справочная информация</a:t>
            </a:r>
            <a:br>
              <a:rPr lang="ru-RU" sz="1400" dirty="0"/>
            </a:br>
            <a:r>
              <a:rPr lang="ru-RU" sz="1400" dirty="0"/>
              <a:t>показатели проекта «Профессионалитет»</a:t>
            </a:r>
            <a:endParaRPr lang="ru-RU" sz="1400" b="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914497"/>
              </p:ext>
            </p:extLst>
          </p:nvPr>
        </p:nvGraphicFramePr>
        <p:xfrm>
          <a:off x="167152" y="933450"/>
          <a:ext cx="8443447" cy="5400675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631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12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1239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1" dirty="0">
                          <a:effectLst/>
                        </a:rPr>
                        <a:t>Код КПЭ</a:t>
                      </a: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dirty="0">
                          <a:effectLst/>
                        </a:rPr>
                        <a:t>Показатели федерального проекта «Профессионалитет» </a:t>
                      </a:r>
                      <a:endParaRPr lang="ru-RU" sz="1200" b="1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7530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1" dirty="0">
                          <a:effectLst/>
                        </a:rPr>
                        <a:t>Ф1</a:t>
                      </a: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8000" indent="0" algn="l" rtl="0" fontAlgn="b"/>
                      <a:r>
                        <a:rPr lang="ru-RU" sz="1100" dirty="0">
                          <a:effectLst/>
                        </a:rPr>
                        <a:t>Количество обучающихся по образовательным программам среднего профессионального образования в рамках федерального проекта "Профессионалитет", разработанных в том числе с применением автоматизированных методов конструирования</a:t>
                      </a:r>
                      <a:endParaRPr lang="ru-RU" sz="1100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629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1" dirty="0">
                          <a:effectLst/>
                        </a:rPr>
                        <a:t>Ф5</a:t>
                      </a: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8000" indent="0" algn="l" rtl="0" fontAlgn="b"/>
                      <a:r>
                        <a:rPr lang="ru-RU" sz="1100" dirty="0">
                          <a:effectLst/>
                        </a:rPr>
                        <a:t>Количество реализуемых образовательных программ в интересах организаций реального сектора экономики</a:t>
                      </a:r>
                      <a:endParaRPr lang="ru-RU" sz="1100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4342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1" dirty="0">
                          <a:effectLst/>
                        </a:rPr>
                        <a:t>Ф3</a:t>
                      </a: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8000" indent="0" algn="l" rtl="0" fontAlgn="b"/>
                      <a:r>
                        <a:rPr lang="ru-RU" sz="1100" dirty="0">
                          <a:effectLst/>
                        </a:rPr>
                        <a:t>Количество педагогических работников, владеющих актуальными педагогическими, производственными (профильными), цифровыми навыками или навыками конструирования образовательных программ под запросы работодателей.</a:t>
                      </a:r>
                      <a:endParaRPr lang="ru-RU" sz="1100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2456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1" dirty="0">
                          <a:effectLst/>
                        </a:rPr>
                        <a:t>Ф4</a:t>
                      </a: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8000" indent="0" algn="l" rtl="0" fontAlgn="b"/>
                      <a:r>
                        <a:rPr lang="ru-RU" sz="1100" dirty="0">
                          <a:effectLst/>
                        </a:rPr>
                        <a:t>Количество работников организаций реального сектора экономики, владеющих актуальными педагогическими навыками, цифровыми навыками или навыками конструирования образовательных программ под запросы работодателей и экономики, включенных в образовательный процесс в качестве преподавателей и мастеров производственного обучения по совместительству</a:t>
                      </a:r>
                      <a:endParaRPr lang="ru-RU" sz="1100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9274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1" dirty="0">
                          <a:effectLst/>
                        </a:rPr>
                        <a:t>Ф2</a:t>
                      </a: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8000" indent="0" algn="l" rtl="0" fontAlgn="b"/>
                      <a:r>
                        <a:rPr lang="ru-RU" sz="1100" dirty="0">
                          <a:effectLst/>
                        </a:rPr>
                        <a:t>Количество обучающихся по образовательным программам СПО в рамках федерального проекта "Профессионалитет", разработанным в том числе с применением автоматизированных методов конструирования указанных образовательных программ, прошедших практическую подготовку на базе центра с закреплением наставника, работающего в организации реального сектора экономики</a:t>
                      </a:r>
                      <a:endParaRPr lang="ru-RU" sz="1100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7035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1" dirty="0">
                          <a:effectLst/>
                        </a:rPr>
                        <a:t>Ф6</a:t>
                      </a: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8000" indent="0" algn="l" rtl="0" fontAlgn="b"/>
                      <a:r>
                        <a:rPr lang="ru-RU" sz="1100" dirty="0">
                          <a:effectLst/>
                        </a:rPr>
                        <a:t>Количество заключенных с гарантией трудоустройства выпускников ученических договоров или  договоров о целевом обучении по образовательным программам среднего профессионального образования в рамках федерального проекта "Профессионалитет"</a:t>
                      </a:r>
                      <a:endParaRPr lang="ru-RU" sz="1100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8653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1" dirty="0">
                          <a:effectLst/>
                        </a:rPr>
                        <a:t>Ф7</a:t>
                      </a: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8000" indent="0" algn="l" rtl="0" fontAlgn="b"/>
                      <a:r>
                        <a:rPr lang="ru-RU" sz="1100" dirty="0">
                          <a:effectLst/>
                        </a:rPr>
                        <a:t>Объем финансирования (включая расходы на оплату труда преподавателей и мастеров производственного обучения) образовательных организаций, являющихся участниками центра, обеспечиваемый их учредителями, который не может быть менее объемов финансирования образовательных организаций до создания центра (млн руб.);</a:t>
                      </a:r>
                      <a:endParaRPr lang="ru-RU" sz="1100" b="0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72632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1" dirty="0">
                          <a:effectLst/>
                        </a:rPr>
                        <a:t>Ф8</a:t>
                      </a: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8000" indent="0" algn="l" rtl="0" fontAlgn="b"/>
                      <a:r>
                        <a:rPr lang="ru-RU" sz="1100" dirty="0">
                          <a:effectLst/>
                        </a:rPr>
                        <a:t>Объем внебюджетных средств (включая стоимость безвозмездно переданного имущества, необходимого для реализации основных профессиональных образовательных программ, основных программ профессионального обучения и дополнительных профессиональных программ), направляемых участниками центра из числа организаций, действующих в реальном секторе экономики (млн руб.)</a:t>
                      </a:r>
                      <a:endParaRPr lang="ru-RU" sz="1100" dirty="0">
                        <a:effectLst/>
                        <a:latin typeface="+mn-lt"/>
                      </a:endParaRPr>
                    </a:p>
                  </a:txBody>
                  <a:tcPr marL="1832" marR="1832" marT="1221" marB="1221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6373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" y="313771"/>
            <a:ext cx="7856812" cy="215444"/>
          </a:xfrm>
        </p:spPr>
        <p:txBody>
          <a:bodyPr/>
          <a:lstStyle/>
          <a:p>
            <a:r>
              <a:rPr lang="ru-RU" sz="1400" dirty="0"/>
              <a:t>Контакты и ссылки</a:t>
            </a:r>
            <a:endParaRPr lang="ru-RU" sz="1400" b="0" dirty="0"/>
          </a:p>
        </p:txBody>
      </p:sp>
      <p:sp>
        <p:nvSpPr>
          <p:cNvPr id="6" name="Text Box 10">
            <a:extLst>
              <a:ext uri="{FF2B5EF4-FFF2-40B4-BE49-F238E27FC236}">
                <a16:creationId xmlns:a16="http://schemas.microsoft.com/office/drawing/2014/main" id="{8BE1B9B8-9A24-41EC-9E46-627F7DAA36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130" y="5375514"/>
            <a:ext cx="371284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spAutoFit/>
          </a:bodyPr>
          <a:lstStyle/>
          <a:p>
            <a:pPr indent="-292100">
              <a:lnSpc>
                <a:spcPts val="241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</a:rPr>
              <a:t>Менеджер по аналитике проекта Профессионалитет</a:t>
            </a:r>
            <a:endParaRPr lang="ru-RU" sz="2000" b="1" dirty="0">
              <a:solidFill>
                <a:schemeClr val="tx2"/>
              </a:solidFill>
              <a:effectLst/>
              <a:latin typeface="+mj-lt"/>
              <a:ea typeface="Tahoma" panose="020B060403050404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F9F6575-ED12-4EED-835B-4AC9A7A6B4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342" y="1981825"/>
            <a:ext cx="1952625" cy="1952625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6753F2F-941D-4320-B9ED-5815357B6CF5}"/>
              </a:ext>
            </a:extLst>
          </p:cNvPr>
          <p:cNvSpPr/>
          <p:nvPr/>
        </p:nvSpPr>
        <p:spPr>
          <a:xfrm>
            <a:off x="1570061" y="1262392"/>
            <a:ext cx="23771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+mj-lt"/>
              </a:rPr>
              <a:t>МИНПРОСВЕТ</a:t>
            </a:r>
          </a:p>
          <a:p>
            <a:pPr algn="ctr"/>
            <a:r>
              <a:rPr lang="ru-RU" sz="2000" b="1" dirty="0">
                <a:solidFill>
                  <a:schemeClr val="tx2"/>
                </a:solidFill>
                <a:latin typeface="+mj-lt"/>
              </a:rPr>
              <a:t>Банк документов</a:t>
            </a:r>
            <a:endParaRPr lang="ru-RU" sz="2000" b="1" i="0" dirty="0">
              <a:solidFill>
                <a:schemeClr val="tx2"/>
              </a:solidFill>
              <a:effectLst/>
              <a:latin typeface="+mj-lt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95F284E-8E7C-49D0-96D2-20A108F98F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534" y="1981825"/>
            <a:ext cx="1952625" cy="1952625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5542787-4EFE-46CE-BF7B-7C6CE93405EA}"/>
              </a:ext>
            </a:extLst>
          </p:cNvPr>
          <p:cNvSpPr/>
          <p:nvPr/>
        </p:nvSpPr>
        <p:spPr>
          <a:xfrm>
            <a:off x="4575205" y="1262392"/>
            <a:ext cx="31066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+mj-lt"/>
              </a:rPr>
              <a:t>ПРОФЕССИОНАЛИТЕТ</a:t>
            </a:r>
          </a:p>
          <a:p>
            <a:pPr algn="ctr"/>
            <a:r>
              <a:rPr lang="ru-RU" sz="2000" b="1" i="0" dirty="0">
                <a:solidFill>
                  <a:schemeClr val="tx2"/>
                </a:solidFill>
                <a:effectLst/>
                <a:latin typeface="+mj-lt"/>
              </a:rPr>
              <a:t>РОСАТОМ в </a:t>
            </a:r>
            <a:r>
              <a:rPr lang="en-US" sz="2000" b="1" dirty="0">
                <a:solidFill>
                  <a:schemeClr val="tx2"/>
                </a:solidFill>
                <a:latin typeface="+mj-lt"/>
              </a:rPr>
              <a:t>VK</a:t>
            </a:r>
            <a:endParaRPr lang="ru-RU" sz="2000" b="1" i="0" dirty="0">
              <a:solidFill>
                <a:schemeClr val="tx2"/>
              </a:solidFill>
              <a:effectLst/>
              <a:latin typeface="+mj-lt"/>
            </a:endParaRPr>
          </a:p>
        </p:txBody>
      </p:sp>
      <p:sp>
        <p:nvSpPr>
          <p:cNvPr id="10" name="Text Box 10">
            <a:extLst>
              <a:ext uri="{FF2B5EF4-FFF2-40B4-BE49-F238E27FC236}">
                <a16:creationId xmlns:a16="http://schemas.microsoft.com/office/drawing/2014/main" id="{15F710E3-1214-4527-BB11-2E718C4D3D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0975" y="5375513"/>
            <a:ext cx="434691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spAutoFit/>
          </a:bodyPr>
          <a:lstStyle/>
          <a:p>
            <a:pPr indent="-292100">
              <a:lnSpc>
                <a:spcPts val="241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</a:rPr>
              <a:t>Ефанов Иван </a:t>
            </a:r>
          </a:p>
          <a:p>
            <a:pPr indent="-292100">
              <a:lnSpc>
                <a:spcPts val="2410"/>
              </a:lnSpc>
              <a:spcAft>
                <a:spcPts val="0"/>
              </a:spcAft>
            </a:pPr>
            <a:r>
              <a:rPr lang="en-US" sz="2000" b="1" dirty="0">
                <a:solidFill>
                  <a:schemeClr val="tx2"/>
                </a:solidFill>
                <a:latin typeface="+mj-lt"/>
                <a:ea typeface="Tahoma" panose="020B0604030504040204" pitchFamily="34" charset="0"/>
              </a:rPr>
              <a:t>IVEfanov@rosatom-academy.ru</a:t>
            </a:r>
            <a:endParaRPr lang="ru-RU" sz="2000" b="1" dirty="0">
              <a:solidFill>
                <a:schemeClr val="tx2"/>
              </a:solidFill>
              <a:effectLst/>
              <a:latin typeface="+mj-lt"/>
              <a:ea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4628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S" val="1,2"/>
  <p:tag name="THINKCELLPRESENTATIONDONOTDELETE" val="&lt;?xml version=&quot;1.0&quot; encoding=&quot;UTF-16&quot; standalone=&quot;yes&quot;?&gt;&#10;&lt;root reqver=&quot;21047&quot;&gt;&lt;version val=&quot;23248&quot;/&gt;&lt;CPresentation id=&quot;1&quot;&gt;&lt;m_precDefaultNumber&gt;&lt;m_bNumberIsYear val=&quot;1&quot;/&gt;&lt;m_chMinusSymbol&gt;-&lt;/m_chMinusSymbol&gt;&lt;m_chDecimalSymbol17909&gt;,&lt;/m_chDecimalSymbol17909&gt;&lt;m_nGroupingDigits17909 val=&quot;2147483647&quot;/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 &lt;/m_chGroupingSymbol17909&gt;&lt;m_strSuffix17909&gt;%&lt;/m_strSuffix17909&gt;&lt;/m_precDefaultPercent&gt;&lt;m_precDefaultDate&gt;&lt;m_bNumberIsYear val=&quot;0&quot;/&gt;&lt;m_strFormatTime&gt;%#m/%#d/%Y&lt;/m_strFormatTime&gt;&lt;/m_precDefaultDate&gt;&lt;m_precDefaultYear&gt;&lt;m_bNumberIsYear val=&quot;0&quot;/&gt;&lt;m_strFormatTime&gt;%Y&lt;/m_strFormatTime&gt;&lt;/m_precDefaultYear&gt;&lt;m_precDefaultQuarter&gt;&lt;m_bNumberIsYear val=&quot;0&quot;/&gt;&lt;m_strFormatTime&gt;Q%5&lt;/m_strFormatTime&gt;&lt;/m_precDefaultQuarter&gt;&lt;m_precDefaultMonth&gt;&lt;m_bNumberIsYear val=&quot;0&quot;/&gt;&lt;m_strFormatTime&gt;%1&lt;/m_strFormatTime&gt;&lt;/m_precDefaultMonth&gt;&lt;m_precDefaultWeek&gt;&lt;m_bNumberIsYear val=&quot;0&quot;/&gt;&lt;m_strFormatTime&gt;%d.&lt;/m_strFormatTime&gt;&lt;/m_precDefaultWeek&gt;&lt;m_precDefaultDay&gt;&lt;m_bNumberIsYear val=&quot;0&quot;/&gt;&lt;m_strFormatTime&gt;%#d&lt;/m_strFormatTime&gt;&lt;/m_precDefaultDay&gt;&lt;m_mruColor&gt;&lt;m_vecMRU length=&quot;23&quot;&gt;&lt;elem m_fUsage=&quot;2.91729690000000060000E+000&quot;&gt;&lt;m_msothmcolidx val=&quot;0&quot;/&gt;&lt;m_rgb r=&quot;ea&quot; g=&quot;a4&quot; b=&quot;0&quot;/&gt;&lt;m_ppcolschidx tagver0=&quot;23004&quot; tagname0=&quot;m_ppcolschidxUNRECOGNIZED&quot; val=&quot;0&quot;/&gt;&lt;m_nBrightness val=&quot;0&quot;/&gt;&lt;/elem&gt;&lt;elem m_fUsage=&quot;2.28062061070251290000E+000&quot;&gt;&lt;m_msothmcolidx val=&quot;0&quot;/&gt;&lt;m_rgb r=&quot;f3&quot; g=&quot;7a&quot; b=&quot;0&quot;/&gt;&lt;m_ppcolschidx tagver0=&quot;23004&quot; tagname0=&quot;m_ppcolschidxUNRECOGNIZED&quot; val=&quot;0&quot;/&gt;&lt;m_nBrightness val=&quot;0&quot;/&gt;&lt;/elem&gt;&lt;elem m_fUsage=&quot;1.43177688995534980000E+000&quot;&gt;&lt;m_msothmcolidx val=&quot;0&quot;/&gt;&lt;m_rgb r=&quot;6c&quot; g=&quot;a6&quot; b=&quot;2c&quot;/&gt;&lt;m_ppcolschidx tagver0=&quot;23004&quot; tagname0=&quot;m_ppcolschidxUNRECOGNIZED&quot; val=&quot;0&quot;/&gt;&lt;m_nBrightness val=&quot;0&quot;/&gt;&lt;/elem&gt;&lt;elem m_fUsage=&quot;1.34867844010000000000E+000&quot;&gt;&lt;m_msothmcolidx val=&quot;0&quot;/&gt;&lt;m_rgb r=&quot;48&quot; g=&quot;8a&quot; b=&quot;cc&quot;/&gt;&lt;m_ppcolschidx tagver0=&quot;23004&quot; tagname0=&quot;m_ppcolschidxUNRECOGNIZED&quot; val=&quot;0&quot;/&gt;&lt;m_nBrightness val=&quot;0&quot;/&gt;&lt;/elem&gt;&lt;elem m_fUsage=&quot;7.47080288165986590000E-001&quot;&gt;&lt;m_msothmcolidx val=&quot;0&quot;/&gt;&lt;m_rgb r=&quot;a5&quot; g=&quot;cc&quot; b=&quot;ed&quot;/&gt;&lt;m_ppcolschidx tagver0=&quot;23004&quot; tagname0=&quot;m_ppcolschidxUNRECOGNIZED&quot; val=&quot;0&quot;/&gt;&lt;m_nBrightness val=&quot;0&quot;/&gt;&lt;/elem&gt;&lt;elem m_fUsage=&quot;3.09690300212581980000E-001&quot;&gt;&lt;m_msothmcolidx val=&quot;0&quot;/&gt;&lt;m_rgb r=&quot;62&quot; g=&quot;a5&quot; b=&quot;ff&quot;/&gt;&lt;m_ppcolschidx tagver0=&quot;23004&quot; tagname0=&quot;m_ppcolschidxUNRECOGNIZED&quot; val=&quot;0&quot;/&gt;&lt;m_nBrightness val=&quot;0&quot;/&gt;&lt;/elem&gt;&lt;elem m_fUsage=&quot;2.05891132094649100000E-001&quot;&gt;&lt;m_msothmcolidx val=&quot;0&quot;/&gt;&lt;m_rgb r=&quot;6c&quot; g=&quot;ca&quot; b=&quot;78&quot;/&gt;&lt;m_ppcolschidx tagver0=&quot;23004&quot; tagname0=&quot;m_ppcolschidxUNRECOGNIZED&quot; val=&quot;0&quot;/&gt;&lt;m_nBrightness val=&quot;0&quot;/&gt;&lt;/elem&gt;&lt;elem m_fUsage=&quot;1.78243533295233710000E-001&quot;&gt;&lt;m_msothmcolidx val=&quot;0&quot;/&gt;&lt;m_rgb r=&quot;82&quot; g=&quot;b7&quot; b=&quot;ff&quot;/&gt;&lt;m_ppcolschidx tagver0=&quot;23004&quot; tagname0=&quot;m_ppcolschidxUNRECOGNIZED&quot; val=&quot;0&quot;/&gt;&lt;m_nBrightness val=&quot;0&quot;/&gt;&lt;/elem&gt;&lt;elem m_fUsage=&quot;1.52860234148567500000E-001&quot;&gt;&lt;m_msothmcolidx val=&quot;0&quot;/&gt;&lt;m_rgb r=&quot;c0&quot; g=&quot;0&quot; b=&quot;0&quot;/&gt;&lt;m_ppcolschidx tagver0=&quot;23004&quot; tagname0=&quot;m_ppcolschidxUNRECOGNIZED&quot; val=&quot;0&quot;/&gt;&lt;m_nBrightness val=&quot;0&quot;/&gt;&lt;/elem&gt;&lt;elem m_fUsage=&quot;1.35085171767299280000E-001&quot;&gt;&lt;m_msothmcolidx val=&quot;0&quot;/&gt;&lt;m_rgb r=&quot;c0&quot; g=&quot;50&quot; b=&quot;4d&quot;/&gt;&lt;m_ppcolschidx tagver0=&quot;23004&quot; tagname0=&quot;m_ppcolschidxUNRECOGNIZED&quot; val=&quot;0&quot;/&gt;&lt;m_nBrightness val=&quot;0&quot;/&gt;&lt;/elem&gt;&lt;elem m_fUsage=&quot;7.67279964781413800000E-002&quot;&gt;&lt;m_msothmcolidx val=&quot;0&quot;/&gt;&lt;m_rgb r=&quot;c7&quot; g=&quot;df&quot; b=&quot;f3&quot;/&gt;&lt;m_ppcolschidx tagver0=&quot;23004&quot; tagname0=&quot;m_ppcolschidxUNRECOGNIZED&quot; val=&quot;0&quot;/&gt;&lt;m_nBrightness val=&quot;0&quot;/&gt;&lt;/elem&gt;&lt;elem m_fUsage=&quot;6.59648813920639680000E-002&quot;&gt;&lt;m_msothmcolidx val=&quot;0&quot;/&gt;&lt;m_rgb r=&quot;d3&quot; g=&quot;d3&quot; b=&quot;d3&quot;/&gt;&lt;m_ppcolschidx tagver0=&quot;23004&quot; tagname0=&quot;m_ppcolschidxUNRECOGNIZED&quot; val=&quot;0&quot;/&gt;&lt;m_nBrightness val=&quot;0&quot;/&gt;&lt;/elem&gt;&lt;elem m_fUsage=&quot;4.62780107679535630000E-002&quot;&gt;&lt;m_msothmcolidx val=&quot;0&quot;/&gt;&lt;m_rgb r=&quot;c2&quot; g=&quot;e8&quot; b=&quot;91&quot;/&gt;&lt;m_ppcolschidx tagver0=&quot;23004&quot; tagname0=&quot;m_ppcolschidxUNRECOGNIZED&quot; val=&quot;0&quot;/&gt;&lt;m_nBrightness val=&quot;0&quot;/&gt;&lt;/elem&gt;&lt;elem m_fUsage=&quot;2.66381238322666680000E-002&quot;&gt;&lt;m_msothmcolidx val=&quot;0&quot;/&gt;&lt;m_rgb r=&quot;99&quot; g=&quot;d2&quot; b=&quot;59&quot;/&gt;&lt;m_ppcolschidx tagver0=&quot;23004&quot; tagname0=&quot;m_ppcolschidxUNRECOGNIZED&quot; val=&quot;0&quot;/&gt;&lt;m_nBrightness val=&quot;0&quot;/&gt;&lt;/elem&gt;&lt;elem m_fUsage=&quot;2.52753098298531650000E-002&quot;&gt;&lt;m_msothmcolidx val=&quot;0&quot;/&gt;&lt;m_rgb r=&quot;ff&quot; g=&quot;84&quot; b=&quot;84&quot;/&gt;&lt;m_ppcolschidx tagver0=&quot;23004&quot; tagname0=&quot;m_ppcolschidxUNRECOGNIZED&quot; val=&quot;0&quot;/&gt;&lt;m_nBrightness val=&quot;0&quot;/&gt;&lt;/elem&gt;&lt;elem m_fUsage=&quot;1.82480036314007500000E-002&quot;&gt;&lt;m_msothmcolidx val=&quot;0&quot;/&gt;&lt;m_rgb r=&quot;0&quot; g=&quot;70&quot; b=&quot;c0&quot;/&gt;&lt;m_ppcolschidx tagver0=&quot;23004&quot; tagname0=&quot;m_ppcolschidxUNRECOGNIZED&quot; val=&quot;0&quot;/&gt;&lt;m_nBrightness val=&quot;0&quot;/&gt;&lt;/elem&gt;&lt;elem m_fUsage=&quot;1.64232032682606750000E-002&quot;&gt;&lt;m_msothmcolidx val=&quot;0&quot;/&gt;&lt;m_rgb r=&quot;a6&quot; g=&quot;d8&quot; b=&quot;6d&quot;/&gt;&lt;m_ppcolschidx tagver0=&quot;23004&quot; tagname0=&quot;m_ppcolschidxUNRECOGNIZED&quot; val=&quot;0&quot;/&gt;&lt;m_nBrightness val=&quot;0&quot;/&gt;&lt;/elem&gt;&lt;elem m_fUsage=&quot;4.63839768658810740000E-003&quot;&gt;&lt;m_msothmcolidx val=&quot;0&quot;/&gt;&lt;m_rgb r=&quot;af&quot; g=&quot;e0&quot; b=&quot;6e&quot;/&gt;&lt;m_ppcolschidx tagver0=&quot;23004&quot; tagname0=&quot;m_ppcolschidxUNRECOGNIZED&quot; val=&quot;0&quot;/&gt;&lt;m_nBrightness val=&quot;0&quot;/&gt;&lt;/elem&gt;&lt;elem m_fUsage=&quot;3.75710212613636700000E-003&quot;&gt;&lt;m_msothmcolidx val=&quot;0&quot;/&gt;&lt;m_rgb r=&quot;cb&quot; g=&quot;e2&quot; b=&quot;fe&quot;/&gt;&lt;m_ppcolschidx tagver0=&quot;23004&quot; tagname0=&quot;m_ppcolschidxUNRECOGNIZED&quot; val=&quot;0&quot;/&gt;&lt;m_nBrightness val=&quot;0&quot;/&gt;&lt;/elem&gt;&lt;elem m_fUsage=&quot;3.04325272217045730000E-003&quot;&gt;&lt;m_msothmcolidx val=&quot;0&quot;/&gt;&lt;m_rgb r=&quot;33&quot; g=&quot;75&quot; b=&quot;b7&quot;/&gt;&lt;m_ppcolschidx tagver0=&quot;23004&quot; tagname0=&quot;m_ppcolschidxUNRECOGNIZED&quot; val=&quot;0&quot;/&gt;&lt;m_nBrightness val=&quot;0&quot;/&gt;&lt;/elem&gt;&lt;elem m_fUsage=&quot;2.10002774899570960000E-003&quot;&gt;&lt;m_msothmcolidx val=&quot;0&quot;/&gt;&lt;m_rgb r=&quot;b2&quot; g=&quot;b2&quot; b=&quot;b2&quot;/&gt;&lt;m_ppcolschidx tagver0=&quot;23004&quot; tagname0=&quot;m_ppcolschidxUNRECOGNIZED&quot; val=&quot;0&quot;/&gt;&lt;m_nBrightness val=&quot;0&quot;/&gt;&lt;/elem&gt;&lt;elem m_fUsage=&quot;9.55004950796826540000E-004&quot;&gt;&lt;m_msothmcolidx val=&quot;0&quot;/&gt;&lt;m_rgb r=&quot;e6&quot; g=&quot;e6&quot; b=&quot;e6&quot;/&gt;&lt;m_ppcolschidx tagver0=&quot;23004&quot; tagname0=&quot;m_ppcolschidxUNRECOGNIZED&quot; val=&quot;0&quot;/&gt;&lt;m_nBrightness val=&quot;0&quot;/&gt;&lt;/elem&gt;&lt;elem m_fUsage=&quot;2.99690672878453390000E-004&quot;&gt;&lt;m_msothmcolidx val=&quot;0&quot;/&gt;&lt;m_rgb r=&quot;dd&quot; g=&quot;dd&quot; b=&quot;dd&quot;/&gt;&lt;m_ppcolschidx tagver0=&quot;23004&quot; tagname0=&quot;m_ppcolschidxUNRECOGNIZED&quot; val=&quot;0&quot;/&gt;&lt;m_nBrightness val=&quot;0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Bhky7w4wE6bSOi0sBy1p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ONwYh86LkCj_zYv4bHYv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Firm Format - Russian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7_Firm Format - Russian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Firm Format - Russian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Текст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7389C019-FE70-D24D-871A-DAD941594136}"/>
    </a:ext>
  </a:extLst>
</a:theme>
</file>

<file path=ppt/theme/theme13.xml><?xml version="1.0" encoding="utf-8"?>
<a:theme xmlns:a="http://schemas.openxmlformats.org/drawingml/2006/main" name="Текст картинка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7389C019-FE70-D24D-871A-DAD941594136}"/>
    </a:ext>
  </a:extLst>
</a:theme>
</file>

<file path=ppt/theme/theme1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РОСАТОМ">
  <a:themeElements>
    <a:clrScheme name="b-default 7">
      <a:dk1>
        <a:srgbClr val="414142"/>
      </a:dk1>
      <a:lt1>
        <a:srgbClr val="FFFFFF"/>
      </a:lt1>
      <a:dk2>
        <a:srgbClr val="003274"/>
      </a:dk2>
      <a:lt2>
        <a:srgbClr val="808080"/>
      </a:lt2>
      <a:accent1>
        <a:srgbClr val="F37D07"/>
      </a:accent1>
      <a:accent2>
        <a:srgbClr val="4596D1"/>
      </a:accent2>
      <a:accent3>
        <a:srgbClr val="FFFFFF"/>
      </a:accent3>
      <a:accent4>
        <a:srgbClr val="363637"/>
      </a:accent4>
      <a:accent5>
        <a:srgbClr val="F8BFAA"/>
      </a:accent5>
      <a:accent6>
        <a:srgbClr val="3E87BD"/>
      </a:accent6>
      <a:hlink>
        <a:srgbClr val="003274"/>
      </a:hlink>
      <a:folHlink>
        <a:srgbClr val="025EA1"/>
      </a:folHlink>
    </a:clrScheme>
    <a:fontScheme name="b-defaul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-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594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2">
        <a:dk1>
          <a:srgbClr val="414142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6363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594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3">
        <a:dk1>
          <a:srgbClr val="414142"/>
        </a:dk1>
        <a:lt1>
          <a:srgbClr val="FFFFFF"/>
        </a:lt1>
        <a:dk2>
          <a:srgbClr val="FFFFFF"/>
        </a:dk2>
        <a:lt2>
          <a:srgbClr val="808080"/>
        </a:lt2>
        <a:accent1>
          <a:srgbClr val="4595D1"/>
        </a:accent1>
        <a:accent2>
          <a:srgbClr val="003274"/>
        </a:accent2>
        <a:accent3>
          <a:srgbClr val="FFFFFF"/>
        </a:accent3>
        <a:accent4>
          <a:srgbClr val="363637"/>
        </a:accent4>
        <a:accent5>
          <a:srgbClr val="B0C8E5"/>
        </a:accent5>
        <a:accent6>
          <a:srgbClr val="002C68"/>
        </a:accent6>
        <a:hlink>
          <a:srgbClr val="045FA3"/>
        </a:hlink>
        <a:folHlink>
          <a:srgbClr val="6CA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4">
        <a:dk1>
          <a:srgbClr val="414142"/>
        </a:dk1>
        <a:lt1>
          <a:srgbClr val="FFFFFF"/>
        </a:lt1>
        <a:dk2>
          <a:srgbClr val="FFFFFF"/>
        </a:dk2>
        <a:lt2>
          <a:srgbClr val="808080"/>
        </a:lt2>
        <a:accent1>
          <a:srgbClr val="4596D1"/>
        </a:accent1>
        <a:accent2>
          <a:srgbClr val="003274"/>
        </a:accent2>
        <a:accent3>
          <a:srgbClr val="FFFFFF"/>
        </a:accent3>
        <a:accent4>
          <a:srgbClr val="363637"/>
        </a:accent4>
        <a:accent5>
          <a:srgbClr val="B0C9E5"/>
        </a:accent5>
        <a:accent6>
          <a:srgbClr val="002C68"/>
        </a:accent6>
        <a:hlink>
          <a:srgbClr val="025EA1"/>
        </a:hlink>
        <a:folHlink>
          <a:srgbClr val="6CA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5">
        <a:dk1>
          <a:srgbClr val="414142"/>
        </a:dk1>
        <a:lt1>
          <a:srgbClr val="FFFFFF"/>
        </a:lt1>
        <a:dk2>
          <a:srgbClr val="FFFFFF"/>
        </a:dk2>
        <a:lt2>
          <a:srgbClr val="808080"/>
        </a:lt2>
        <a:accent1>
          <a:srgbClr val="FF6600"/>
        </a:accent1>
        <a:accent2>
          <a:srgbClr val="4596D1"/>
        </a:accent2>
        <a:accent3>
          <a:srgbClr val="FFFFFF"/>
        </a:accent3>
        <a:accent4>
          <a:srgbClr val="363637"/>
        </a:accent4>
        <a:accent5>
          <a:srgbClr val="FFB8AA"/>
        </a:accent5>
        <a:accent6>
          <a:srgbClr val="3E87BD"/>
        </a:accent6>
        <a:hlink>
          <a:srgbClr val="003274"/>
        </a:hlink>
        <a:folHlink>
          <a:srgbClr val="025EA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6">
        <a:dk1>
          <a:srgbClr val="414142"/>
        </a:dk1>
        <a:lt1>
          <a:srgbClr val="FFFFFF"/>
        </a:lt1>
        <a:dk2>
          <a:srgbClr val="003274"/>
        </a:dk2>
        <a:lt2>
          <a:srgbClr val="808080"/>
        </a:lt2>
        <a:accent1>
          <a:srgbClr val="FF6600"/>
        </a:accent1>
        <a:accent2>
          <a:srgbClr val="4596D1"/>
        </a:accent2>
        <a:accent3>
          <a:srgbClr val="FFFFFF"/>
        </a:accent3>
        <a:accent4>
          <a:srgbClr val="363637"/>
        </a:accent4>
        <a:accent5>
          <a:srgbClr val="FFB8AA"/>
        </a:accent5>
        <a:accent6>
          <a:srgbClr val="3E87BD"/>
        </a:accent6>
        <a:hlink>
          <a:srgbClr val="003274"/>
        </a:hlink>
        <a:folHlink>
          <a:srgbClr val="025EA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7">
        <a:dk1>
          <a:srgbClr val="414142"/>
        </a:dk1>
        <a:lt1>
          <a:srgbClr val="FFFFFF"/>
        </a:lt1>
        <a:dk2>
          <a:srgbClr val="003274"/>
        </a:dk2>
        <a:lt2>
          <a:srgbClr val="808080"/>
        </a:lt2>
        <a:accent1>
          <a:srgbClr val="F37D07"/>
        </a:accent1>
        <a:accent2>
          <a:srgbClr val="4596D1"/>
        </a:accent2>
        <a:accent3>
          <a:srgbClr val="FFFFFF"/>
        </a:accent3>
        <a:accent4>
          <a:srgbClr val="363637"/>
        </a:accent4>
        <a:accent5>
          <a:srgbClr val="F8BFAA"/>
        </a:accent5>
        <a:accent6>
          <a:srgbClr val="3E87BD"/>
        </a:accent6>
        <a:hlink>
          <a:srgbClr val="003274"/>
        </a:hlink>
        <a:folHlink>
          <a:srgbClr val="025EA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-default">
  <a:themeElements>
    <a:clrScheme name="b-default 7">
      <a:dk1>
        <a:srgbClr val="414142"/>
      </a:dk1>
      <a:lt1>
        <a:srgbClr val="FFFFFF"/>
      </a:lt1>
      <a:dk2>
        <a:srgbClr val="003274"/>
      </a:dk2>
      <a:lt2>
        <a:srgbClr val="808080"/>
      </a:lt2>
      <a:accent1>
        <a:srgbClr val="F37D07"/>
      </a:accent1>
      <a:accent2>
        <a:srgbClr val="4596D1"/>
      </a:accent2>
      <a:accent3>
        <a:srgbClr val="FFFFFF"/>
      </a:accent3>
      <a:accent4>
        <a:srgbClr val="363637"/>
      </a:accent4>
      <a:accent5>
        <a:srgbClr val="F8BFAA"/>
      </a:accent5>
      <a:accent6>
        <a:srgbClr val="3E87BD"/>
      </a:accent6>
      <a:hlink>
        <a:srgbClr val="003274"/>
      </a:hlink>
      <a:folHlink>
        <a:srgbClr val="025EA1"/>
      </a:folHlink>
    </a:clrScheme>
    <a:fontScheme name="b-defaul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-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594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2">
        <a:dk1>
          <a:srgbClr val="414142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6363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594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3">
        <a:dk1>
          <a:srgbClr val="414142"/>
        </a:dk1>
        <a:lt1>
          <a:srgbClr val="FFFFFF"/>
        </a:lt1>
        <a:dk2>
          <a:srgbClr val="FFFFFF"/>
        </a:dk2>
        <a:lt2>
          <a:srgbClr val="808080"/>
        </a:lt2>
        <a:accent1>
          <a:srgbClr val="4595D1"/>
        </a:accent1>
        <a:accent2>
          <a:srgbClr val="003274"/>
        </a:accent2>
        <a:accent3>
          <a:srgbClr val="FFFFFF"/>
        </a:accent3>
        <a:accent4>
          <a:srgbClr val="363637"/>
        </a:accent4>
        <a:accent5>
          <a:srgbClr val="B0C8E5"/>
        </a:accent5>
        <a:accent6>
          <a:srgbClr val="002C68"/>
        </a:accent6>
        <a:hlink>
          <a:srgbClr val="045FA3"/>
        </a:hlink>
        <a:folHlink>
          <a:srgbClr val="6CA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4">
        <a:dk1>
          <a:srgbClr val="414142"/>
        </a:dk1>
        <a:lt1>
          <a:srgbClr val="FFFFFF"/>
        </a:lt1>
        <a:dk2>
          <a:srgbClr val="FFFFFF"/>
        </a:dk2>
        <a:lt2>
          <a:srgbClr val="808080"/>
        </a:lt2>
        <a:accent1>
          <a:srgbClr val="4596D1"/>
        </a:accent1>
        <a:accent2>
          <a:srgbClr val="003274"/>
        </a:accent2>
        <a:accent3>
          <a:srgbClr val="FFFFFF"/>
        </a:accent3>
        <a:accent4>
          <a:srgbClr val="363637"/>
        </a:accent4>
        <a:accent5>
          <a:srgbClr val="B0C9E5"/>
        </a:accent5>
        <a:accent6>
          <a:srgbClr val="002C68"/>
        </a:accent6>
        <a:hlink>
          <a:srgbClr val="025EA1"/>
        </a:hlink>
        <a:folHlink>
          <a:srgbClr val="6CA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5">
        <a:dk1>
          <a:srgbClr val="414142"/>
        </a:dk1>
        <a:lt1>
          <a:srgbClr val="FFFFFF"/>
        </a:lt1>
        <a:dk2>
          <a:srgbClr val="FFFFFF"/>
        </a:dk2>
        <a:lt2>
          <a:srgbClr val="808080"/>
        </a:lt2>
        <a:accent1>
          <a:srgbClr val="FF6600"/>
        </a:accent1>
        <a:accent2>
          <a:srgbClr val="4596D1"/>
        </a:accent2>
        <a:accent3>
          <a:srgbClr val="FFFFFF"/>
        </a:accent3>
        <a:accent4>
          <a:srgbClr val="363637"/>
        </a:accent4>
        <a:accent5>
          <a:srgbClr val="FFB8AA"/>
        </a:accent5>
        <a:accent6>
          <a:srgbClr val="3E87BD"/>
        </a:accent6>
        <a:hlink>
          <a:srgbClr val="003274"/>
        </a:hlink>
        <a:folHlink>
          <a:srgbClr val="025EA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6">
        <a:dk1>
          <a:srgbClr val="414142"/>
        </a:dk1>
        <a:lt1>
          <a:srgbClr val="FFFFFF"/>
        </a:lt1>
        <a:dk2>
          <a:srgbClr val="003274"/>
        </a:dk2>
        <a:lt2>
          <a:srgbClr val="808080"/>
        </a:lt2>
        <a:accent1>
          <a:srgbClr val="FF6600"/>
        </a:accent1>
        <a:accent2>
          <a:srgbClr val="4596D1"/>
        </a:accent2>
        <a:accent3>
          <a:srgbClr val="FFFFFF"/>
        </a:accent3>
        <a:accent4>
          <a:srgbClr val="363637"/>
        </a:accent4>
        <a:accent5>
          <a:srgbClr val="FFB8AA"/>
        </a:accent5>
        <a:accent6>
          <a:srgbClr val="3E87BD"/>
        </a:accent6>
        <a:hlink>
          <a:srgbClr val="003274"/>
        </a:hlink>
        <a:folHlink>
          <a:srgbClr val="025EA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-default 7">
        <a:dk1>
          <a:srgbClr val="414142"/>
        </a:dk1>
        <a:lt1>
          <a:srgbClr val="FFFFFF"/>
        </a:lt1>
        <a:dk2>
          <a:srgbClr val="003274"/>
        </a:dk2>
        <a:lt2>
          <a:srgbClr val="808080"/>
        </a:lt2>
        <a:accent1>
          <a:srgbClr val="F37D07"/>
        </a:accent1>
        <a:accent2>
          <a:srgbClr val="4596D1"/>
        </a:accent2>
        <a:accent3>
          <a:srgbClr val="FFFFFF"/>
        </a:accent3>
        <a:accent4>
          <a:srgbClr val="363637"/>
        </a:accent4>
        <a:accent5>
          <a:srgbClr val="F8BFAA"/>
        </a:accent5>
        <a:accent6>
          <a:srgbClr val="3E87BD"/>
        </a:accent6>
        <a:hlink>
          <a:srgbClr val="003274"/>
        </a:hlink>
        <a:folHlink>
          <a:srgbClr val="025EA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Firm Format - Russian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Firm Format - Russian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Firm Format - Russian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Firm Format - Russian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Firm Format - Russian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Firm Format - Russian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Firm Format - Russian</Template>
  <TotalTime>124485</TotalTime>
  <Words>872</Words>
  <Application>Microsoft Office PowerPoint</Application>
  <PresentationFormat>Произвольный</PresentationFormat>
  <Paragraphs>103</Paragraphs>
  <Slides>8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13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37" baseType="lpstr">
      <vt:lpstr>Arial</vt:lpstr>
      <vt:lpstr>Calibri</vt:lpstr>
      <vt:lpstr>Calibri Light</vt:lpstr>
      <vt:lpstr>Courier New</vt:lpstr>
      <vt:lpstr>Lato Light</vt:lpstr>
      <vt:lpstr>League Spartan</vt:lpstr>
      <vt:lpstr>Open Sans Light</vt:lpstr>
      <vt:lpstr>Oswald</vt:lpstr>
      <vt:lpstr>Poppins</vt:lpstr>
      <vt:lpstr>Rosatom</vt:lpstr>
      <vt:lpstr>Source Sans Pro</vt:lpstr>
      <vt:lpstr>Tahoma</vt:lpstr>
      <vt:lpstr>Times New Roman</vt:lpstr>
      <vt:lpstr>Wingdings</vt:lpstr>
      <vt:lpstr>Firm Format - Russian</vt:lpstr>
      <vt:lpstr>РОСАТОМ</vt:lpstr>
      <vt:lpstr>b-default</vt:lpstr>
      <vt:lpstr>1_Firm Format - Russian</vt:lpstr>
      <vt:lpstr>2_Firm Format - Russian</vt:lpstr>
      <vt:lpstr>3_Firm Format - Russian</vt:lpstr>
      <vt:lpstr>4_Firm Format - Russian</vt:lpstr>
      <vt:lpstr>5_Firm Format - Russian</vt:lpstr>
      <vt:lpstr>6_Firm Format - Russian</vt:lpstr>
      <vt:lpstr>7_Firm Format - Russian</vt:lpstr>
      <vt:lpstr>8_Firm Format - Russian</vt:lpstr>
      <vt:lpstr>Текст</vt:lpstr>
      <vt:lpstr>Текст картинка</vt:lpstr>
      <vt:lpstr>think-cell Slide</vt:lpstr>
      <vt:lpstr>Слайд think-cell</vt:lpstr>
      <vt:lpstr>Федеральный проект «Профессионалитет» </vt:lpstr>
      <vt:lpstr>Федеральный проект Министерства просвещения РФ</vt:lpstr>
      <vt:lpstr>Механизм реализации федерального проекта «ПРОФЕССИОНАЛИТЕТ» в Атомной отрасли</vt:lpstr>
      <vt:lpstr>КЛЮЧЕВЫЕ МЕРОПРИЯТИЯ ПРОЕКТА </vt:lpstr>
      <vt:lpstr>Презентация PowerPoint</vt:lpstr>
      <vt:lpstr>Презентация PowerPoint</vt:lpstr>
      <vt:lpstr>Справочная информация показатели проекта «Профессионалитет»</vt:lpstr>
      <vt:lpstr>Контакты и ссылки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документа</dc:title>
  <dc:creator>MSKryukov@rosatom.ru</dc:creator>
  <cp:lastModifiedBy>VDI</cp:lastModifiedBy>
  <cp:revision>5871</cp:revision>
  <cp:lastPrinted>2020-03-10T08:10:28Z</cp:lastPrinted>
  <dcterms:created xsi:type="dcterms:W3CDTF">2012-12-12T15:55:35Z</dcterms:created>
  <dcterms:modified xsi:type="dcterms:W3CDTF">2023-02-13T08:48:11Z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le">
    <vt:lpwstr>Title</vt:lpwstr>
  </property>
  <property fmtid="{D5CDD505-2E9C-101B-9397-08002B2CF9AE}" pid="3" name="Final">
    <vt:bool>false</vt:bool>
  </property>
  <property fmtid="{D5CDD505-2E9C-101B-9397-08002B2CF9AE}" pid="4" name="Event">
    <vt:lpwstr/>
  </property>
  <property fmtid="{D5CDD505-2E9C-101B-9397-08002B2CF9AE}" pid="5" name="Delivery Date">
    <vt:lpwstr>Дата</vt:lpwstr>
  </property>
  <property fmtid="{D5CDD505-2E9C-101B-9397-08002B2CF9AE}" pid="6" name="docid">
    <vt:lpwstr/>
  </property>
  <property fmtid="{D5CDD505-2E9C-101B-9397-08002B2CF9AE}" pid="7" name="Office2010EditCount">
    <vt:lpwstr>1</vt:lpwstr>
  </property>
  <property fmtid="{D5CDD505-2E9C-101B-9397-08002B2CF9AE}" pid="8" name="Office2003EditCount">
    <vt:lpwstr>0</vt:lpwstr>
  </property>
  <property fmtid="{D5CDD505-2E9C-101B-9397-08002B2CF9AE}" pid="9" name="LastEditedOfficeVersion">
    <vt:lpwstr>Office2010</vt:lpwstr>
  </property>
  <property fmtid="{D5CDD505-2E9C-101B-9397-08002B2CF9AE}" pid="10" name="Office2010WasSaved">
    <vt:lpwstr>1</vt:lpwstr>
  </property>
</Properties>
</file>