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  <p:sldMasterId id="2147483686" r:id="rId2"/>
  </p:sldMasterIdLst>
  <p:notesMasterIdLst>
    <p:notesMasterId r:id="rId4"/>
  </p:notesMasterIdLst>
  <p:handoutMasterIdLst>
    <p:handoutMasterId r:id="rId5"/>
  </p:handoutMasterIdLst>
  <p:sldIdLst>
    <p:sldId id="345" r:id="rId3"/>
  </p:sldIdLst>
  <p:sldSz cx="12192000" cy="6858000"/>
  <p:notesSz cx="6797675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Основной доклад" id="{F11E4305-301F-4087-BC63-90706E7B76E3}">
          <p14:sldIdLst>
            <p14:sldId id="345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3" pos="241" userDrawn="1">
          <p15:clr>
            <a:srgbClr val="A4A3A4"/>
          </p15:clr>
        </p15:guide>
        <p15:guide id="7" pos="7348" userDrawn="1">
          <p15:clr>
            <a:srgbClr val="A4A3A4"/>
          </p15:clr>
        </p15:guide>
        <p15:guide id="9" orient="horz" pos="958" userDrawn="1">
          <p15:clr>
            <a:srgbClr val="A4A3A4"/>
          </p15:clr>
        </p15:guide>
        <p15:guide id="10" orient="horz" pos="3974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4993"/>
    <a:srgbClr val="1F497D"/>
    <a:srgbClr val="058486"/>
    <a:srgbClr val="004894"/>
    <a:srgbClr val="4D7FBB"/>
    <a:srgbClr val="A8C6E3"/>
    <a:srgbClr val="C26A5B"/>
    <a:srgbClr val="5A7085"/>
    <a:srgbClr val="6DAE7E"/>
    <a:srgbClr val="FAAF3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41" autoAdjust="0"/>
    <p:restoredTop sz="96395" autoAdjust="0"/>
  </p:normalViewPr>
  <p:slideViewPr>
    <p:cSldViewPr snapToGrid="0" showGuides="1">
      <p:cViewPr varScale="1">
        <p:scale>
          <a:sx n="105" d="100"/>
          <a:sy n="105" d="100"/>
        </p:scale>
        <p:origin x="-102" y="-48"/>
      </p:cViewPr>
      <p:guideLst>
        <p:guide orient="horz" pos="2160"/>
        <p:guide orient="horz" pos="958"/>
        <p:guide orient="horz" pos="3974"/>
        <p:guide pos="241"/>
        <p:guide pos="73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98" d="100"/>
          <a:sy n="98" d="100"/>
        </p:scale>
        <p:origin x="3516" y="7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398E34-5712-4726-A13D-149E836CCAAB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377317"/>
            <a:ext cx="2945659" cy="4953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4" y="9377317"/>
            <a:ext cx="2945659" cy="4953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25BC4E-17E6-4360-A7FD-D2D578373B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163417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C679CB-C9FC-48DF-8784-FA73C10AC29A}" type="datetimeFigureOut">
              <a:rPr lang="ru-RU" smtClean="0"/>
              <a:pPr/>
              <a:t>19.12.2022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51220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7317"/>
            <a:ext cx="2945659" cy="4953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377317"/>
            <a:ext cx="2945659" cy="4953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A3B447-4266-4AE1-A366-506BE4906E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546976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98"/>
            <a:ext cx="10363200" cy="1470025"/>
          </a:xfrm>
        </p:spPr>
        <p:txBody>
          <a:bodyPr/>
          <a:lstStyle>
            <a:lvl1pPr>
              <a:defRPr b="1">
                <a:solidFill>
                  <a:srgbClr val="004894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Arial Narrow" panose="020B0606020202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1730206" y="6492947"/>
            <a:ext cx="490449" cy="365125"/>
          </a:xfrm>
        </p:spPr>
        <p:txBody>
          <a:bodyPr/>
          <a:lstStyle/>
          <a:p>
            <a:fld id="{53DAB8DD-9286-4867-AF76-FF340AB2686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-6537" y="-27384"/>
            <a:ext cx="12198545" cy="1918856"/>
            <a:chOff x="0" y="-2023"/>
            <a:chExt cx="9115544" cy="191885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023"/>
              <a:ext cx="9115544" cy="19188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568" y="312960"/>
              <a:ext cx="1368152" cy="1337590"/>
            </a:xfrm>
            <a:prstGeom prst="rect">
              <a:avLst/>
            </a:prstGeom>
          </p:spPr>
        </p:pic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57809" y="251827"/>
              <a:ext cx="5182841" cy="14598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="" xmlns:p14="http://schemas.microsoft.com/office/powerpoint/2010/main" val="3243012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AB8DD-9286-4867-AF76-FF340AB2686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9906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711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711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AB8DD-9286-4867-AF76-FF340AB2686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801539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4467" y="77862"/>
            <a:ext cx="10943167" cy="903287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24467" y="1557338"/>
            <a:ext cx="5369983" cy="452755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557338"/>
            <a:ext cx="5369984" cy="452755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1110385" y="6448499"/>
            <a:ext cx="1081616" cy="3778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53DAB8DD-9286-4867-AF76-FF340AB2686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78922424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4467" y="77862"/>
            <a:ext cx="10943167" cy="903287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24467" y="1557338"/>
            <a:ext cx="10943167" cy="4527550"/>
          </a:xfrm>
        </p:spPr>
        <p:txBody>
          <a:bodyPr/>
          <a:lstStyle/>
          <a:p>
            <a:pPr lvl="0"/>
            <a:r>
              <a:rPr lang="ru-RU" noProof="0"/>
              <a:t>Вставка таблицы</a:t>
            </a:r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1110385" y="6448499"/>
            <a:ext cx="1081616" cy="3778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53DAB8DD-9286-4867-AF76-FF340AB2686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77098063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746819"/>
            <a:ext cx="9144000" cy="163690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53675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61FFF-5625-48A1-92F6-CF9554A450FA}" type="datetime1">
              <a:rPr lang="en-US" smtClean="0"/>
              <a:pPr/>
              <a:t>12/19/2022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Материалы к совещанию 20.10.2017 года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BBBE2-4FB3-40DC-AC15-0E5313ADE8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0" y="0"/>
            <a:ext cx="12446000" cy="261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" descr="image001">
            <a:extLst>
              <a:ext uri="{FF2B5EF4-FFF2-40B4-BE49-F238E27FC236}">
                <a16:creationId xmlns="" xmlns:a16="http://schemas.microsoft.com/office/drawing/2014/main" id="{6E217EAF-FC87-4B4B-A082-CF14D83D76D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1473" y="379482"/>
            <a:ext cx="1846527" cy="1851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4731635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DED81-3C39-4802-BB59-43E8C012C7B9}" type="datetime1">
              <a:rPr lang="en-US" smtClean="0"/>
              <a:pPr/>
              <a:t>12/19/2022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Материалы к совещанию 20.10.2017 года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BBBE2-4FB3-40DC-AC15-0E5313ADE8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557705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D1A26-250B-41E6-8AA5-AD622AEBE6E0}" type="datetime1">
              <a:rPr lang="en-US" smtClean="0"/>
              <a:pPr/>
              <a:t>12/19/2022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Материалы к совещанию 20.10.2017 года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BBBE2-4FB3-40DC-AC15-0E5313ADE8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210756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0FDBC-BF74-400B-854F-CC07FD36F897}" type="datetime1">
              <a:rPr lang="en-US" smtClean="0"/>
              <a:pPr/>
              <a:t>12/19/2022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Материалы к совещанию 20.10.2017 года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BBBE2-4FB3-40DC-AC15-0E5313ADE8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488834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40310-F890-46F6-8E17-38AA0A54B588}" type="datetime1">
              <a:rPr lang="en-US" smtClean="0"/>
              <a:pPr/>
              <a:t>12/19/2022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Материалы к совещанию 20.10.2017 года</a:t>
            </a: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BBBE2-4FB3-40DC-AC15-0E5313ADE8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594384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4B69E-3240-4DC4-8D1A-593DB5049B9D}" type="datetime1">
              <a:rPr lang="en-US" smtClean="0"/>
              <a:pPr/>
              <a:t>12/19/2022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Материалы к совещанию 20.10.2017 года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BBBE2-4FB3-40DC-AC15-0E5313ADE8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81374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Myriad Pro Cond" panose="020B0506030403020204" pitchFamily="34" charset="0"/>
              </a:defRPr>
            </a:lvl1pPr>
            <a:lvl2pPr>
              <a:defRPr>
                <a:latin typeface="Myriad Pro Cond" panose="020B0506030403020204" pitchFamily="34" charset="0"/>
              </a:defRPr>
            </a:lvl2pPr>
            <a:lvl3pPr>
              <a:defRPr>
                <a:latin typeface="Myriad Pro Cond" panose="020B0506030403020204" pitchFamily="34" charset="0"/>
              </a:defRPr>
            </a:lvl3pPr>
            <a:lvl4pPr>
              <a:defRPr>
                <a:latin typeface="Myriad Pro Cond" panose="020B0506030403020204" pitchFamily="34" charset="0"/>
              </a:defRPr>
            </a:lvl4pPr>
            <a:lvl5pPr>
              <a:defRPr>
                <a:latin typeface="Myriad Pro Cond" panose="020B050603040302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AB8DD-9286-4867-AF76-FF340AB2686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324164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87CCF-401B-4233-A9B9-551CB6FFA8CB}" type="datetime1">
              <a:rPr lang="en-US" smtClean="0"/>
              <a:pPr/>
              <a:t>12/19/2022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Материалы к совещанию 20.10.2017 года</a:t>
            </a: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BBBE2-4FB3-40DC-AC15-0E5313ADE8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780959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F69D4-97FB-4FFF-8885-3612ABC5622B}" type="datetime1">
              <a:rPr lang="en-US" smtClean="0"/>
              <a:pPr/>
              <a:t>12/19/2022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Материалы к совещанию 20.10.2017 года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BBBE2-4FB3-40DC-AC15-0E5313ADE8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906386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7581A-5992-4936-96E0-0FC6D5E11767}" type="datetime1">
              <a:rPr lang="en-US" smtClean="0"/>
              <a:pPr/>
              <a:t>12/19/2022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Материалы к совещанию 20.10.2017 года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BBBE2-4FB3-40DC-AC15-0E5313ADE8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828765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88BEC-F59A-4E6E-ACBD-663F8F2004FD}" type="datetime1">
              <a:rPr lang="en-US" smtClean="0"/>
              <a:pPr/>
              <a:t>12/19/2022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Материалы к совещанию 20.10.2017 года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BBBE2-4FB3-40DC-AC15-0E5313ADE8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242398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6843C-85DC-4C3E-8FFA-8048A5BAADCD}" type="datetime1">
              <a:rPr lang="en-US" smtClean="0"/>
              <a:pPr/>
              <a:t>12/19/2022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Материалы к совещанию 20.10.2017 года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BBBE2-4FB3-40DC-AC15-0E5313ADE8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777144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cK 2. Slide Title"/>
          <p:cNvSpPr>
            <a:spLocks noGrp="1"/>
          </p:cNvSpPr>
          <p:nvPr>
            <p:ph type="title"/>
          </p:nvPr>
        </p:nvSpPr>
        <p:spPr>
          <a:xfrm>
            <a:off x="172243" y="301936"/>
            <a:ext cx="10689161" cy="29832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"/>
          <p:cNvSpPr txBox="1">
            <a:spLocks/>
          </p:cNvSpPr>
          <p:nvPr userDrawn="1"/>
        </p:nvSpPr>
        <p:spPr>
          <a:xfrm>
            <a:off x="11626136" y="6566446"/>
            <a:ext cx="284012" cy="155496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fld id="{42C328C1-A84F-4A39-A664-DBA00541A8C6}" type="slidenum">
              <a:rPr lang="en-US" sz="1020" smtClean="0">
                <a:solidFill>
                  <a:srgbClr val="000000"/>
                </a:solidFill>
              </a:rPr>
              <a:pPr/>
              <a:t>‹#›</a:t>
            </a:fld>
            <a:endParaRPr lang="en-US" sz="102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74318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7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AB8DD-9286-4867-AF76-FF340AB2686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48645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AB8DD-9286-4867-AF76-FF340AB2686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42418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74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74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AB8DD-9286-4867-AF76-FF340AB2686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82091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AB8DD-9286-4867-AF76-FF340AB2686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13996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AB8DD-9286-4867-AF76-FF340AB2686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41640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6" y="27312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AB8DD-9286-4867-AF76-FF340AB2686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06985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AB8DD-9286-4867-AF76-FF340AB2686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41932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ags" Target="../tags/tag4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3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2.xml"/><Relationship Id="rId20" Type="http://schemas.openxmlformats.org/officeDocument/2006/relationships/tags" Target="../tags/tag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ятиугольник 3"/>
          <p:cNvSpPr/>
          <p:nvPr>
            <p:custDataLst>
              <p:tags r:id="rId15"/>
            </p:custDataLst>
          </p:nvPr>
        </p:nvSpPr>
        <p:spPr>
          <a:xfrm>
            <a:off x="11762379" y="6508363"/>
            <a:ext cx="429623" cy="351927"/>
          </a:xfrm>
          <a:prstGeom prst="homePlate">
            <a:avLst>
              <a:gd name="adj" fmla="val 0"/>
            </a:avLst>
          </a:prstGeom>
          <a:solidFill>
            <a:schemeClr val="tx2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45340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Bebas Neue Bold" panose="020B0606020202050201" pitchFamily="34" charset="-52"/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45340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Bebas Neue Bold" panose="020B0606020202050201" pitchFamily="34" charset="-52"/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740916" y="6533294"/>
            <a:ext cx="472168" cy="3017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bg1"/>
                </a:solidFill>
                <a:latin typeface="Bebas Neue Bold" panose="020B0606020202050201" pitchFamily="34" charset="-52"/>
              </a:defRPr>
            </a:lvl1pPr>
          </a:lstStyle>
          <a:p>
            <a:fld id="{53DAB8DD-9286-4867-AF76-FF340AB2686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Пятиугольник 3"/>
          <p:cNvSpPr/>
          <p:nvPr>
            <p:custDataLst>
              <p:tags r:id="rId16"/>
            </p:custDataLst>
          </p:nvPr>
        </p:nvSpPr>
        <p:spPr>
          <a:xfrm>
            <a:off x="0" y="72"/>
            <a:ext cx="335360" cy="351927"/>
          </a:xfrm>
          <a:prstGeom prst="homePlate">
            <a:avLst>
              <a:gd name="adj" fmla="val 0"/>
            </a:avLst>
          </a:prstGeom>
          <a:solidFill>
            <a:schemeClr val="tx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8" name="Пятиугольник 3"/>
          <p:cNvSpPr/>
          <p:nvPr>
            <p:custDataLst>
              <p:tags r:id="rId17"/>
            </p:custDataLst>
          </p:nvPr>
        </p:nvSpPr>
        <p:spPr>
          <a:xfrm>
            <a:off x="335367" y="342401"/>
            <a:ext cx="10741943" cy="648072"/>
          </a:xfrm>
          <a:prstGeom prst="homePlate">
            <a:avLst>
              <a:gd name="adj" fmla="val 44344"/>
            </a:avLst>
          </a:prstGeom>
          <a:solidFill>
            <a:schemeClr val="tx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10" name="Пятиугольник 3"/>
          <p:cNvSpPr/>
          <p:nvPr>
            <p:custDataLst>
              <p:tags r:id="rId18"/>
            </p:custDataLst>
          </p:nvPr>
        </p:nvSpPr>
        <p:spPr>
          <a:xfrm>
            <a:off x="335362" y="6411186"/>
            <a:ext cx="11427017" cy="18000"/>
          </a:xfrm>
          <a:prstGeom prst="homePlate">
            <a:avLst>
              <a:gd name="adj" fmla="val 0"/>
            </a:avLst>
          </a:prstGeom>
          <a:gradFill flip="none" rotWithShape="1">
            <a:gsLst>
              <a:gs pos="90000">
                <a:schemeClr val="accent1">
                  <a:lumMod val="20000"/>
                  <a:lumOff val="80000"/>
                  <a:alpha val="0"/>
                </a:schemeClr>
              </a:gs>
              <a:gs pos="10000">
                <a:schemeClr val="accent1">
                  <a:lumMod val="20000"/>
                  <a:lumOff val="80000"/>
                  <a:alpha val="0"/>
                </a:schemeClr>
              </a:gs>
              <a:gs pos="51000">
                <a:schemeClr val="tx2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11" name="Нашивка 10"/>
          <p:cNvSpPr/>
          <p:nvPr>
            <p:custDataLst>
              <p:tags r:id="rId19"/>
            </p:custDataLst>
          </p:nvPr>
        </p:nvSpPr>
        <p:spPr>
          <a:xfrm>
            <a:off x="10775411" y="342799"/>
            <a:ext cx="859245" cy="648000"/>
          </a:xfrm>
          <a:prstGeom prst="chevron">
            <a:avLst>
              <a:gd name="adj" fmla="val 44534"/>
            </a:avLst>
          </a:prstGeom>
          <a:solidFill>
            <a:schemeClr val="tx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12" name="Нашивка 11"/>
          <p:cNvSpPr/>
          <p:nvPr>
            <p:custDataLst>
              <p:tags r:id="rId20"/>
            </p:custDataLst>
          </p:nvPr>
        </p:nvSpPr>
        <p:spPr>
          <a:xfrm>
            <a:off x="11332756" y="342799"/>
            <a:ext cx="859245" cy="648000"/>
          </a:xfrm>
          <a:prstGeom prst="chevron">
            <a:avLst>
              <a:gd name="adj" fmla="val 44534"/>
            </a:avLst>
          </a:prstGeom>
          <a:solidFill>
            <a:schemeClr val="tx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9956" y="351927"/>
            <a:ext cx="10344557" cy="6388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="" xmlns:p14="http://schemas.microsoft.com/office/powerpoint/2010/main" val="1726449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bg1"/>
          </a:solidFill>
          <a:latin typeface="Bebas Neue Bold" panose="020B0606020202050201" pitchFamily="34" charset="-52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yriad Pro Cond" panose="020B050603040302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Myriad Pro Cond" panose="020B05060304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yriad Pro Cond" panose="020B05060304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Myriad Pro Cond" panose="020B05060304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Myriad Pro Cond" panose="020B05060304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42701"/>
            <a:ext cx="10515600" cy="5245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4993"/>
                </a:solidFill>
                <a:latin typeface="Arial Black" panose="020B0A04020102020204" pitchFamily="34" charset="0"/>
              </a:defRPr>
            </a:lvl1pPr>
          </a:lstStyle>
          <a:p>
            <a:fld id="{EE4CE5CA-4F3F-4F76-993F-FEE24C6F2FA8}" type="datetime1">
              <a:rPr lang="en-US" smtClean="0"/>
              <a:pPr/>
              <a:t>12/19/2022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4993"/>
                </a:solidFill>
                <a:latin typeface="Arial Black" panose="020B0A04020102020204" pitchFamily="34" charset="0"/>
              </a:defRPr>
            </a:lvl1pPr>
          </a:lstStyle>
          <a:p>
            <a:r>
              <a:rPr lang="ru-RU"/>
              <a:t>Материалы к совещанию 20.10.2017 года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004993"/>
                </a:solidFill>
                <a:latin typeface="Arial Black" panose="020B0A04020102020204" pitchFamily="34" charset="0"/>
              </a:defRPr>
            </a:lvl1pPr>
          </a:lstStyle>
          <a:p>
            <a:fld id="{129BBBE2-4FB3-40DC-AC15-0E5313ADE8E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87812"/>
            <a:ext cx="12192000" cy="0"/>
          </a:xfrm>
          <a:prstGeom prst="line">
            <a:avLst/>
          </a:prstGeom>
          <a:ln w="50800" cmpd="thickThin">
            <a:solidFill>
              <a:srgbClr val="0049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410664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4993"/>
          </a:solidFill>
          <a:latin typeface="Arial Black" panose="020B0A040201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1" indent="-342900">
              <a:lnSpc>
                <a:spcPct val="150000"/>
              </a:lnSpc>
            </a:pPr>
            <a:r>
              <a:rPr lang="ru-RU" sz="2400" dirty="0">
                <a:solidFill>
                  <a:schemeClr val="bg1"/>
                </a:solidFill>
                <a:cs typeface="Times New Roman" panose="02020603050405020304" pitchFamily="18" charset="0"/>
              </a:rPr>
              <a:t> </a:t>
            </a:r>
            <a:endParaRPr lang="ru-RU" sz="2200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45675B69-313C-7A4A-A2D4-2DDF6081C06F}"/>
              </a:ext>
            </a:extLst>
          </p:cNvPr>
          <p:cNvSpPr/>
          <p:nvPr/>
        </p:nvSpPr>
        <p:spPr>
          <a:xfrm>
            <a:off x="382588" y="192044"/>
            <a:ext cx="11282362" cy="4312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</a:pPr>
            <a:r>
              <a:rPr lang="ru-RU" sz="2400" b="1" dirty="0" smtClean="0">
                <a:solidFill>
                  <a:srgbClr val="004993"/>
                </a:solidFill>
                <a:latin typeface="Arial Black" panose="020B0A04020102020204" pitchFamily="34" charset="0"/>
                <a:ea typeface="+mj-ea"/>
                <a:cs typeface="Times New Roman" panose="02020603050405020304" pitchFamily="18" charset="0"/>
              </a:rPr>
              <a:t>Об уточнении критериев приёма новых членов в Ассоциацию.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41FD0511-3C26-084C-8FDD-DB746A5DC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BBBE2-4FB3-40DC-AC15-0E5313ADE8EF}" type="slidenum">
              <a:rPr lang="en-US" smtClean="0"/>
              <a:pPr/>
              <a:t>1</a:t>
            </a:fld>
            <a:endParaRPr lang="en-US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05536" y="896293"/>
          <a:ext cx="10934192" cy="5468293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5467096"/>
                <a:gridCol w="5467096"/>
              </a:tblGrid>
              <a:tr h="358482">
                <a:tc>
                  <a:txBody>
                    <a:bodyPr/>
                    <a:lstStyle/>
                    <a:p>
                      <a:r>
                        <a:rPr lang="ru-RU" dirty="0" smtClean="0"/>
                        <a:t>Старая формулировка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Новая</a:t>
                      </a:r>
                      <a:r>
                        <a:rPr lang="ru-RU" baseline="0" dirty="0" smtClean="0"/>
                        <a:t> формулировка</a:t>
                      </a:r>
                      <a:endParaRPr lang="ru-RU" dirty="0"/>
                    </a:p>
                  </a:txBody>
                  <a:tcPr/>
                </a:tc>
              </a:tr>
              <a:tr h="1827821">
                <a:tc>
                  <a:txBody>
                    <a:bodyPr/>
                    <a:lstStyle/>
                    <a:p>
                      <a:r>
                        <a:rPr lang="ru-RU" sz="1800" kern="1200" dirty="0" smtClean="0"/>
                        <a:t>Потребность атомной отрасли в выпускниках университета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/>
                        <a:t>Подтвержденное трудоустройство выпускников университета на предприятия ГК Росатом (справка о количестве трудоустроенных выпускников за последние три года) или подтвержденный заказ выпускников университета на предприятия ГК </a:t>
                      </a:r>
                      <a:r>
                        <a:rPr lang="ru-RU" sz="1800" kern="1200" dirty="0" err="1" smtClean="0"/>
                        <a:t>Росатом</a:t>
                      </a:r>
                      <a:endParaRPr lang="ru-RU" sz="1800" kern="1200" dirty="0" smtClean="0"/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2137012">
                <a:tc>
                  <a:txBody>
                    <a:bodyPr/>
                    <a:lstStyle/>
                    <a:p>
                      <a:r>
                        <a:rPr lang="ru-RU" sz="1800" kern="1200" dirty="0" smtClean="0"/>
                        <a:t>Высокое качество подготовки студентов, подтвержденное рейтингами университета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/>
                        <a:t>Справка от университета о качестве подготовки студентов, включая информацию по баллам поступающих на профильные для ГК Росатом направления подготовки и специальности, позиции университета в рейтингах, информация об образовательных программах в интересах ГК Росатом и др.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1057201">
                <a:tc>
                  <a:txBody>
                    <a:bodyPr/>
                    <a:lstStyle/>
                    <a:p>
                      <a:r>
                        <a:rPr lang="ru-RU" sz="1800" kern="1200" dirty="0" smtClean="0"/>
                        <a:t>Очное представление университета дивизионом ГК «</a:t>
                      </a:r>
                      <a:r>
                        <a:rPr lang="ru-RU" sz="1800" kern="1200" dirty="0" err="1" smtClean="0"/>
                        <a:t>Росатом</a:t>
                      </a:r>
                      <a:r>
                        <a:rPr lang="ru-RU" sz="1800" kern="1200" dirty="0" smtClean="0"/>
                        <a:t>» на заседании Общего собрания Ассоциации.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/>
                        <a:t>Письменное ходатайство или очное представление университета дивизионом ГК «</a:t>
                      </a:r>
                      <a:r>
                        <a:rPr lang="ru-RU" sz="1800" kern="1200" dirty="0" err="1" smtClean="0"/>
                        <a:t>Росатом</a:t>
                      </a:r>
                      <a:r>
                        <a:rPr lang="ru-RU" sz="1800" kern="1200" dirty="0" smtClean="0"/>
                        <a:t>» на заседании Общего собрания Ассоциации.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31072786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vaU51iVLUaAGaYrPq6t2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nXMN0TIg0e_MoX2SpOvo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CP4kkwrH0OsFbGxnWUfo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3scI.KReUqIW32g1SQG0w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f0asnAJg0.C7TILX0.DFw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34kj_1Id0W7AyEDEHopOA"/>
</p:tagLst>
</file>

<file path=ppt/theme/theme1.xml><?xml version="1.0" encoding="utf-8"?>
<a:theme xmlns:a="http://schemas.openxmlformats.org/drawingml/2006/main" name="5_Основные итоги 2012-2013 года и задачи, стоящ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офис">
      <a:majorFont>
        <a:latin typeface="Arial Black"/>
        <a:ea typeface=""/>
        <a:cs typeface=""/>
      </a:majorFont>
      <a:minorFont>
        <a:latin typeface="Arial Narrow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4024</TotalTime>
  <Words>127</Words>
  <Application>Microsoft Office PowerPoint</Application>
  <PresentationFormat>Произвольный</PresentationFormat>
  <Paragraphs>11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</vt:i4>
      </vt:variant>
    </vt:vector>
  </HeadingPairs>
  <TitlesOfParts>
    <vt:vector size="3" baseType="lpstr">
      <vt:lpstr>5_Основные итоги 2012-2013 года и задачи, стоящие</vt:lpstr>
      <vt:lpstr>1_Тема Office</vt:lpstr>
      <vt:lpstr> 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НИЯУ МИФИ – ВУЗ КЛАССИЧЕСКИЙ ИЛИ ОТРАСЛЕВОЙ</dc:title>
  <dc:subject/>
  <dc:creator>Андрей Черкасский</dc:creator>
  <cp:keywords/>
  <dc:description/>
  <cp:lastModifiedBy>Ivan Tsarapkin</cp:lastModifiedBy>
  <cp:revision>613</cp:revision>
  <cp:lastPrinted>2018-12-21T13:30:29Z</cp:lastPrinted>
  <dcterms:created xsi:type="dcterms:W3CDTF">2017-10-21T14:12:09Z</dcterms:created>
  <dcterms:modified xsi:type="dcterms:W3CDTF">2022-12-19T12:40:08Z</dcterms:modified>
  <cp:category/>
</cp:coreProperties>
</file>